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66" r:id="rId14"/>
  </p:sldIdLst>
  <p:sldSz cx="18288000" cy="10287000"/>
  <p:notesSz cx="6858000" cy="9144000"/>
  <p:embeddedFontLst>
    <p:embeddedFont>
      <p:font typeface="Bebas Neue Cyrillic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</p:embeddedFont>
    <p:embeddedFont>
      <p:font typeface="Montserrat Classic" panose="020B0604020202020204" charset="0"/>
      <p:regular r:id="rId21"/>
    </p:embeddedFont>
    <p:embeddedFont>
      <p:font typeface="Poppins" panose="00000500000000000000" pitchFamily="2" charset="0"/>
      <p:regular r:id="rId22"/>
      <p:bold r:id="rId23"/>
    </p:embeddedFont>
    <p:embeddedFont>
      <p:font typeface="Poppins Medium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6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345802" y="1028700"/>
            <a:ext cx="8462314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895015" y="1028700"/>
            <a:ext cx="680563" cy="48660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895015" y="6362420"/>
            <a:ext cx="2944660" cy="757788"/>
            <a:chOff x="0" y="0"/>
            <a:chExt cx="4375807" cy="11260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375807" cy="1126084"/>
            </a:xfrm>
            <a:custGeom>
              <a:avLst/>
              <a:gdLst/>
              <a:ahLst/>
              <a:cxnLst/>
              <a:rect l="l" t="t" r="r" b="b"/>
              <a:pathLst>
                <a:path w="4375807" h="1126084">
                  <a:moveTo>
                    <a:pt x="0" y="0"/>
                  </a:moveTo>
                  <a:lnTo>
                    <a:pt x="0" y="1126084"/>
                  </a:lnTo>
                  <a:lnTo>
                    <a:pt x="4375807" y="1126084"/>
                  </a:lnTo>
                  <a:lnTo>
                    <a:pt x="4375807" y="0"/>
                  </a:lnTo>
                  <a:lnTo>
                    <a:pt x="0" y="0"/>
                  </a:lnTo>
                  <a:close/>
                  <a:moveTo>
                    <a:pt x="4314847" y="1065124"/>
                  </a:moveTo>
                  <a:lnTo>
                    <a:pt x="59690" y="1065124"/>
                  </a:lnTo>
                  <a:lnTo>
                    <a:pt x="59690" y="59690"/>
                  </a:lnTo>
                  <a:lnTo>
                    <a:pt x="4314847" y="59690"/>
                  </a:lnTo>
                  <a:lnTo>
                    <a:pt x="4314847" y="106512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4018575" y="6741314"/>
            <a:ext cx="476451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7" name="TextBox 7"/>
          <p:cNvSpPr txBox="1"/>
          <p:nvPr/>
        </p:nvSpPr>
        <p:spPr>
          <a:xfrm>
            <a:off x="1470903" y="3100116"/>
            <a:ext cx="6874899" cy="189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spc="-19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 CLOTHES ONLINE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39666" y="6565656"/>
            <a:ext cx="1778908" cy="332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3"/>
              </a:lnSpc>
            </a:pPr>
            <a:r>
              <a:rPr lang="en-US" sz="2061" spc="-65">
                <a:solidFill>
                  <a:srgbClr val="FFFFFF"/>
                </a:solidFill>
                <a:latin typeface="Poppins"/>
              </a:rPr>
              <a:t>Read more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95015" y="8406084"/>
            <a:ext cx="6450787" cy="494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9"/>
              </a:lnSpc>
            </a:pPr>
            <a:r>
              <a:rPr lang="en-US" sz="2999" b="1" spc="21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05100" y="1285050"/>
            <a:ext cx="9666748" cy="2148132"/>
            <a:chOff x="0" y="0"/>
            <a:chExt cx="12888997" cy="2864177"/>
          </a:xfrm>
        </p:grpSpPr>
        <p:sp>
          <p:nvSpPr>
            <p:cNvPr id="3" name="TextBox 3"/>
            <p:cNvSpPr txBox="1"/>
            <p:nvPr/>
          </p:nvSpPr>
          <p:spPr>
            <a:xfrm>
              <a:off x="0" y="47625"/>
              <a:ext cx="12888997" cy="16003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99"/>
                </a:lnSpc>
              </a:pP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 XÁC ĐỊNH CÁC YÊU CẦU KỸ THUẬT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94506"/>
              <a:ext cx="10203713" cy="8696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1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9900" y="8688134"/>
            <a:ext cx="9272000" cy="2316669"/>
            <a:chOff x="0" y="0"/>
            <a:chExt cx="12362667" cy="3088893"/>
          </a:xfrm>
        </p:grpSpPr>
        <p:grpSp>
          <p:nvGrpSpPr>
            <p:cNvPr id="6" name="Group 6"/>
            <p:cNvGrpSpPr/>
            <p:nvPr/>
          </p:nvGrpSpPr>
          <p:grpSpPr>
            <a:xfrm>
              <a:off x="1878358" y="0"/>
              <a:ext cx="3808673" cy="1312065"/>
              <a:chOff x="0" y="0"/>
              <a:chExt cx="881682" cy="3037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8553994" y="1312065"/>
              <a:ext cx="3808673" cy="1312065"/>
              <a:chOff x="0" y="0"/>
              <a:chExt cx="881682" cy="3037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5537572" y="289169"/>
              <a:ext cx="3808673" cy="1749775"/>
              <a:chOff x="0" y="0"/>
              <a:chExt cx="881682" cy="405061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0" y="726879"/>
              <a:ext cx="3808673" cy="1312065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4745321" y="726879"/>
              <a:ext cx="3808673" cy="1312065"/>
              <a:chOff x="0" y="0"/>
              <a:chExt cx="881682" cy="303734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2848016" y="1312065"/>
              <a:ext cx="3907858" cy="1170373"/>
              <a:chOff x="0" y="0"/>
              <a:chExt cx="904642" cy="270933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943679" y="1776827"/>
              <a:ext cx="3808673" cy="705611"/>
              <a:chOff x="0" y="0"/>
              <a:chExt cx="881682" cy="16334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10565900" y="-717803"/>
            <a:ext cx="9272000" cy="2316669"/>
            <a:chOff x="0" y="0"/>
            <a:chExt cx="12362667" cy="3088893"/>
          </a:xfrm>
        </p:grpSpPr>
        <p:grpSp>
          <p:nvGrpSpPr>
            <p:cNvPr id="34" name="Group 34"/>
            <p:cNvGrpSpPr/>
            <p:nvPr/>
          </p:nvGrpSpPr>
          <p:grpSpPr>
            <a:xfrm rot="-10800000">
              <a:off x="6675636" y="1776827"/>
              <a:ext cx="3808673" cy="1312065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10800000">
              <a:off x="0" y="464762"/>
              <a:ext cx="3808673" cy="1312065"/>
              <a:chOff x="0" y="0"/>
              <a:chExt cx="881682" cy="3037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3016422" y="1049948"/>
              <a:ext cx="3808673" cy="1749775"/>
              <a:chOff x="0" y="0"/>
              <a:chExt cx="881682" cy="405061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8553994" y="1049948"/>
              <a:ext cx="3808673" cy="131206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808673" y="1049948"/>
              <a:ext cx="3808673" cy="1312065"/>
              <a:chOff x="0" y="0"/>
              <a:chExt cx="881682" cy="303734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5606794" y="606454"/>
              <a:ext cx="3907858" cy="1170373"/>
              <a:chOff x="0" y="0"/>
              <a:chExt cx="904642" cy="270933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7610315" y="606454"/>
              <a:ext cx="3808673" cy="705611"/>
              <a:chOff x="0" y="0"/>
              <a:chExt cx="881682" cy="16334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1" name="Group 61"/>
          <p:cNvGrpSpPr/>
          <p:nvPr/>
        </p:nvGrpSpPr>
        <p:grpSpPr>
          <a:xfrm rot="-10800000">
            <a:off x="2004428" y="809878"/>
            <a:ext cx="316637" cy="3468461"/>
            <a:chOff x="0" y="0"/>
            <a:chExt cx="97732" cy="107056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97732" cy="1070567"/>
            </a:xfrm>
            <a:custGeom>
              <a:avLst/>
              <a:gdLst/>
              <a:ahLst/>
              <a:cxnLst/>
              <a:rect l="l" t="t" r="r" b="b"/>
              <a:pathLst>
                <a:path w="97732" h="1070567">
                  <a:moveTo>
                    <a:pt x="0" y="0"/>
                  </a:moveTo>
                  <a:lnTo>
                    <a:pt x="97732" y="0"/>
                  </a:lnTo>
                  <a:lnTo>
                    <a:pt x="97732" y="1070567"/>
                  </a:lnTo>
                  <a:lnTo>
                    <a:pt x="0" y="1070567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659376" y="3200918"/>
            <a:ext cx="1599924" cy="1599924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66" name="TextBox 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-1186286" y="4887880"/>
            <a:ext cx="3190714" cy="3190714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pic>
        <p:nvPicPr>
          <p:cNvPr id="70" name="Picture 7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30298" y="4200516"/>
            <a:ext cx="10557701" cy="6124584"/>
          </a:xfrm>
          <a:prstGeom prst="rect">
            <a:avLst/>
          </a:prstGeom>
        </p:spPr>
      </p:pic>
      <p:sp>
        <p:nvSpPr>
          <p:cNvPr id="71" name="TextBox 71"/>
          <p:cNvSpPr txBox="1"/>
          <p:nvPr/>
        </p:nvSpPr>
        <p:spPr>
          <a:xfrm>
            <a:off x="3220817" y="2582209"/>
            <a:ext cx="9619135" cy="1487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8"/>
              </a:lnSpc>
            </a:pPr>
            <a:r>
              <a:rPr lang="en-US" sz="2332" dirty="0">
                <a:solidFill>
                  <a:srgbClr val="000000"/>
                </a:solidFill>
                <a:latin typeface="Montserrat"/>
              </a:rPr>
              <a:t> </a:t>
            </a:r>
            <a:endParaRPr lang="en-US" sz="2332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55651" lvl="1" indent="-377825">
              <a:lnSpc>
                <a:spcPts val="5250"/>
              </a:lnSpc>
              <a:buFont typeface="Arial"/>
              <a:buChar char="•"/>
            </a:pP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endParaRPr lang="en-US" sz="35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2513"/>
              </a:lnSpc>
            </a:pPr>
            <a:endParaRPr lang="en-US" sz="3500" dirty="0">
              <a:solidFill>
                <a:srgbClr val="000000"/>
              </a:solidFill>
              <a:latin typeface="Neue Einstellung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6790403" y="3663269"/>
            <a:ext cx="316637" cy="4141561"/>
            <a:chOff x="0" y="0"/>
            <a:chExt cx="97732" cy="12783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7732" cy="1278324"/>
            </a:xfrm>
            <a:custGeom>
              <a:avLst/>
              <a:gdLst/>
              <a:ahLst/>
              <a:cxnLst/>
              <a:rect l="l" t="t" r="r" b="b"/>
              <a:pathLst>
                <a:path w="97732" h="1278324">
                  <a:moveTo>
                    <a:pt x="0" y="0"/>
                  </a:moveTo>
                  <a:lnTo>
                    <a:pt x="97732" y="0"/>
                  </a:lnTo>
                  <a:lnTo>
                    <a:pt x="97732" y="1278324"/>
                  </a:lnTo>
                  <a:lnTo>
                    <a:pt x="0" y="1278324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76617" y="5866426"/>
            <a:ext cx="3190714" cy="319071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361507" y="-2441738"/>
            <a:ext cx="11028914" cy="1102891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549900" y="8688134"/>
            <a:ext cx="9272000" cy="2316669"/>
            <a:chOff x="0" y="0"/>
            <a:chExt cx="12362667" cy="3088893"/>
          </a:xfrm>
        </p:grpSpPr>
        <p:grpSp>
          <p:nvGrpSpPr>
            <p:cNvPr id="12" name="Group 12"/>
            <p:cNvGrpSpPr/>
            <p:nvPr/>
          </p:nvGrpSpPr>
          <p:grpSpPr>
            <a:xfrm>
              <a:off x="1878358" y="0"/>
              <a:ext cx="3808673" cy="1312065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8553994" y="1312065"/>
              <a:ext cx="3808673" cy="1312065"/>
              <a:chOff x="0" y="0"/>
              <a:chExt cx="881682" cy="30373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5537572" y="289169"/>
              <a:ext cx="3808673" cy="1749775"/>
              <a:chOff x="0" y="0"/>
              <a:chExt cx="881682" cy="405061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0" y="726879"/>
              <a:ext cx="3808673" cy="1312065"/>
              <a:chOff x="0" y="0"/>
              <a:chExt cx="881682" cy="303734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4745321" y="726879"/>
              <a:ext cx="3808673" cy="1312065"/>
              <a:chOff x="0" y="0"/>
              <a:chExt cx="881682" cy="30373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2848016" y="1312065"/>
              <a:ext cx="3907858" cy="1170373"/>
              <a:chOff x="0" y="0"/>
              <a:chExt cx="904642" cy="270933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943679" y="1776827"/>
              <a:ext cx="3808673" cy="705611"/>
              <a:chOff x="0" y="0"/>
              <a:chExt cx="881682" cy="163344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9" name="Group 39"/>
          <p:cNvGrpSpPr/>
          <p:nvPr/>
        </p:nvGrpSpPr>
        <p:grpSpPr>
          <a:xfrm>
            <a:off x="10565900" y="-717803"/>
            <a:ext cx="9272000" cy="2316669"/>
            <a:chOff x="0" y="0"/>
            <a:chExt cx="12362667" cy="3088893"/>
          </a:xfrm>
        </p:grpSpPr>
        <p:grpSp>
          <p:nvGrpSpPr>
            <p:cNvPr id="40" name="Group 40"/>
            <p:cNvGrpSpPr/>
            <p:nvPr/>
          </p:nvGrpSpPr>
          <p:grpSpPr>
            <a:xfrm rot="-10800000">
              <a:off x="6675636" y="1776827"/>
              <a:ext cx="3808673" cy="131206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0" y="464762"/>
              <a:ext cx="3808673" cy="131206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016422" y="1049948"/>
              <a:ext cx="3808673" cy="1749775"/>
              <a:chOff x="0" y="0"/>
              <a:chExt cx="881682" cy="405061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8553994" y="1049948"/>
              <a:ext cx="3808673" cy="1312065"/>
              <a:chOff x="0" y="0"/>
              <a:chExt cx="881682" cy="303734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3808673" y="1049948"/>
              <a:ext cx="3808673" cy="1312065"/>
              <a:chOff x="0" y="0"/>
              <a:chExt cx="881682" cy="30373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-10800000">
              <a:off x="5606794" y="606454"/>
              <a:ext cx="3907858" cy="1170373"/>
              <a:chOff x="0" y="0"/>
              <a:chExt cx="904642" cy="270933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-10800000">
              <a:off x="7610315" y="606454"/>
              <a:ext cx="3808673" cy="705611"/>
              <a:chOff x="0" y="0"/>
              <a:chExt cx="881682" cy="163344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7" name="Group 67"/>
          <p:cNvGrpSpPr>
            <a:grpSpLocks noChangeAspect="1"/>
          </p:cNvGrpSpPr>
          <p:nvPr/>
        </p:nvGrpSpPr>
        <p:grpSpPr>
          <a:xfrm>
            <a:off x="-1073650" y="-2153860"/>
            <a:ext cx="10453200" cy="10453158"/>
            <a:chOff x="0" y="0"/>
            <a:chExt cx="6350000" cy="6349975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8888" r="-38888"/>
              </a:stretch>
            </a:blipFill>
          </p:spPr>
        </p:sp>
      </p:grpSp>
      <p:sp>
        <p:nvSpPr>
          <p:cNvPr id="69" name="TextBox 69"/>
          <p:cNvSpPr txBox="1"/>
          <p:nvPr/>
        </p:nvSpPr>
        <p:spPr>
          <a:xfrm>
            <a:off x="9549558" y="5219700"/>
            <a:ext cx="7056253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00"/>
              </a:lnSpc>
            </a:pPr>
            <a:r>
              <a:rPr lang="en-US" sz="8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KẾ HOẠCH</a:t>
            </a:r>
          </a:p>
        </p:txBody>
      </p:sp>
      <p:grpSp>
        <p:nvGrpSpPr>
          <p:cNvPr id="70" name="Group 70"/>
          <p:cNvGrpSpPr/>
          <p:nvPr/>
        </p:nvGrpSpPr>
        <p:grpSpPr>
          <a:xfrm>
            <a:off x="13077685" y="1906272"/>
            <a:ext cx="1599924" cy="1599924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72" name="TextBox 7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1570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05100" y="1320769"/>
            <a:ext cx="9666748" cy="2112413"/>
            <a:chOff x="0" y="47625"/>
            <a:chExt cx="12888997" cy="2816552"/>
          </a:xfrm>
        </p:grpSpPr>
        <p:sp>
          <p:nvSpPr>
            <p:cNvPr id="3" name="TextBox 3"/>
            <p:cNvSpPr txBox="1"/>
            <p:nvPr/>
          </p:nvSpPr>
          <p:spPr>
            <a:xfrm>
              <a:off x="0" y="47625"/>
              <a:ext cx="12888997" cy="8036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99"/>
                </a:lnSpc>
              </a:pPr>
              <a:r>
                <a:rPr lang="en-US" sz="4272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Kế</a:t>
              </a: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4272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hoạch</a:t>
              </a: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4272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cho</a:t>
              </a: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4272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4272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án</a:t>
              </a:r>
              <a:endParaRPr lang="en-US" sz="4272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94506"/>
              <a:ext cx="10203713" cy="8696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1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9900" y="8688134"/>
            <a:ext cx="9272000" cy="2316669"/>
            <a:chOff x="0" y="0"/>
            <a:chExt cx="12362667" cy="3088893"/>
          </a:xfrm>
        </p:grpSpPr>
        <p:grpSp>
          <p:nvGrpSpPr>
            <p:cNvPr id="6" name="Group 6"/>
            <p:cNvGrpSpPr/>
            <p:nvPr/>
          </p:nvGrpSpPr>
          <p:grpSpPr>
            <a:xfrm>
              <a:off x="1878358" y="0"/>
              <a:ext cx="3808673" cy="1312065"/>
              <a:chOff x="0" y="0"/>
              <a:chExt cx="881682" cy="3037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8553994" y="1312065"/>
              <a:ext cx="3808673" cy="1312065"/>
              <a:chOff x="0" y="0"/>
              <a:chExt cx="881682" cy="3037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5537572" y="289169"/>
              <a:ext cx="3808673" cy="1749775"/>
              <a:chOff x="0" y="0"/>
              <a:chExt cx="881682" cy="405061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0" y="726879"/>
              <a:ext cx="3808673" cy="1312065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4745321" y="726879"/>
              <a:ext cx="3808673" cy="1312065"/>
              <a:chOff x="0" y="0"/>
              <a:chExt cx="881682" cy="303734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2848016" y="1312065"/>
              <a:ext cx="3907858" cy="1170373"/>
              <a:chOff x="0" y="0"/>
              <a:chExt cx="904642" cy="270933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943679" y="1776827"/>
              <a:ext cx="3808673" cy="705611"/>
              <a:chOff x="0" y="0"/>
              <a:chExt cx="881682" cy="16334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10565900" y="-717803"/>
            <a:ext cx="9272000" cy="2316669"/>
            <a:chOff x="0" y="0"/>
            <a:chExt cx="12362667" cy="3088893"/>
          </a:xfrm>
        </p:grpSpPr>
        <p:grpSp>
          <p:nvGrpSpPr>
            <p:cNvPr id="34" name="Group 34"/>
            <p:cNvGrpSpPr/>
            <p:nvPr/>
          </p:nvGrpSpPr>
          <p:grpSpPr>
            <a:xfrm rot="-10800000">
              <a:off x="6675636" y="1776827"/>
              <a:ext cx="3808673" cy="1312065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10800000">
              <a:off x="0" y="464762"/>
              <a:ext cx="3808673" cy="1312065"/>
              <a:chOff x="0" y="0"/>
              <a:chExt cx="881682" cy="3037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3016422" y="1049948"/>
              <a:ext cx="3808673" cy="1749775"/>
              <a:chOff x="0" y="0"/>
              <a:chExt cx="881682" cy="405061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8553994" y="1049948"/>
              <a:ext cx="3808673" cy="131206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808673" y="1049948"/>
              <a:ext cx="3808673" cy="1312065"/>
              <a:chOff x="0" y="0"/>
              <a:chExt cx="881682" cy="303734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5606794" y="606454"/>
              <a:ext cx="3907858" cy="1170373"/>
              <a:chOff x="0" y="0"/>
              <a:chExt cx="904642" cy="270933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7610315" y="606454"/>
              <a:ext cx="3808673" cy="705611"/>
              <a:chOff x="0" y="0"/>
              <a:chExt cx="881682" cy="16334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1" name="Group 61"/>
          <p:cNvGrpSpPr/>
          <p:nvPr/>
        </p:nvGrpSpPr>
        <p:grpSpPr>
          <a:xfrm rot="-10800000">
            <a:off x="2004428" y="809878"/>
            <a:ext cx="316637" cy="3468461"/>
            <a:chOff x="0" y="0"/>
            <a:chExt cx="97732" cy="107056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97732" cy="1070567"/>
            </a:xfrm>
            <a:custGeom>
              <a:avLst/>
              <a:gdLst/>
              <a:ahLst/>
              <a:cxnLst/>
              <a:rect l="l" t="t" r="r" b="b"/>
              <a:pathLst>
                <a:path w="97732" h="1070567">
                  <a:moveTo>
                    <a:pt x="0" y="0"/>
                  </a:moveTo>
                  <a:lnTo>
                    <a:pt x="97732" y="0"/>
                  </a:lnTo>
                  <a:lnTo>
                    <a:pt x="97732" y="1070567"/>
                  </a:lnTo>
                  <a:lnTo>
                    <a:pt x="0" y="1070567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5659376" y="3200918"/>
            <a:ext cx="1599924" cy="1599924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66" name="TextBox 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-1186286" y="4887880"/>
            <a:ext cx="3190714" cy="3190714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71" name="TextBox 71"/>
          <p:cNvSpPr txBox="1"/>
          <p:nvPr/>
        </p:nvSpPr>
        <p:spPr>
          <a:xfrm>
            <a:off x="3220817" y="2582209"/>
            <a:ext cx="9619135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8"/>
              </a:lnSpc>
            </a:pPr>
            <a:r>
              <a:rPr lang="en-US" sz="2332" dirty="0">
                <a:solidFill>
                  <a:srgbClr val="000000"/>
                </a:solidFill>
                <a:latin typeface="Montserrat"/>
              </a:rPr>
              <a:t> </a:t>
            </a:r>
            <a:endParaRPr lang="en-US" sz="2332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2513"/>
              </a:lnSpc>
            </a:pPr>
            <a:endParaRPr lang="en-US" sz="3500" dirty="0">
              <a:solidFill>
                <a:srgbClr val="000000"/>
              </a:solidFill>
              <a:latin typeface="Neue Einstellung Bold"/>
            </a:endParaRPr>
          </a:p>
        </p:txBody>
      </p:sp>
    </p:spTree>
    <p:extLst>
      <p:ext uri="{BB962C8B-B14F-4D97-AF65-F5344CB8AC3E}">
        <p14:creationId xmlns:p14="http://schemas.microsoft.com/office/powerpoint/2010/main" val="168979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46188" y="4782485"/>
            <a:ext cx="8195624" cy="1381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20"/>
              </a:lnSpc>
            </a:pPr>
            <a:r>
              <a:rPr lang="en-US" sz="11000">
                <a:solidFill>
                  <a:srgbClr val="2B2B2B"/>
                </a:solidFill>
                <a:latin typeface="Bebas Neue Cyrillic"/>
              </a:rPr>
              <a:t>Thank you!</a:t>
            </a: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8922605" y="-8866774"/>
            <a:ext cx="442791" cy="18288000"/>
            <a:chOff x="0" y="0"/>
            <a:chExt cx="98570" cy="407109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570" cy="4071096"/>
            </a:xfrm>
            <a:custGeom>
              <a:avLst/>
              <a:gdLst/>
              <a:ahLst/>
              <a:cxnLst/>
              <a:rect l="l" t="t" r="r" b="b"/>
              <a:pathLst>
                <a:path w="98570" h="4071096">
                  <a:moveTo>
                    <a:pt x="0" y="0"/>
                  </a:moveTo>
                  <a:lnTo>
                    <a:pt x="98570" y="0"/>
                  </a:lnTo>
                  <a:lnTo>
                    <a:pt x="98570" y="4071096"/>
                  </a:lnTo>
                  <a:lnTo>
                    <a:pt x="0" y="4071096"/>
                  </a:lnTo>
                  <a:close/>
                </a:path>
              </a:pathLst>
            </a:custGeom>
            <a:solidFill>
              <a:srgbClr val="56828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629161" y="7676454"/>
            <a:ext cx="5029678" cy="662135"/>
            <a:chOff x="0" y="0"/>
            <a:chExt cx="6706237" cy="882846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0" y="0"/>
              <a:ext cx="6706237" cy="882846"/>
              <a:chOff x="0" y="0"/>
              <a:chExt cx="10033000" cy="1320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-7550" y="0"/>
                <a:ext cx="8582031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8582031" h="1320800">
                    <a:moveTo>
                      <a:pt x="635844" y="66040"/>
                    </a:moveTo>
                    <a:cubicBezTo>
                      <a:pt x="635844" y="29566"/>
                      <a:pt x="664851" y="0"/>
                      <a:pt x="700665" y="0"/>
                    </a:cubicBezTo>
                    <a:cubicBezTo>
                      <a:pt x="736428" y="0"/>
                      <a:pt x="765486" y="29566"/>
                      <a:pt x="765486" y="66040"/>
                    </a:cubicBezTo>
                    <a:lnTo>
                      <a:pt x="765486" y="527609"/>
                    </a:lnTo>
                    <a:cubicBezTo>
                      <a:pt x="765486" y="545236"/>
                      <a:pt x="775748" y="561137"/>
                      <a:pt x="791648" y="568046"/>
                    </a:cubicBezTo>
                    <a:cubicBezTo>
                      <a:pt x="803844" y="573267"/>
                      <a:pt x="817766" y="572578"/>
                      <a:pt x="829386" y="566177"/>
                    </a:cubicBezTo>
                    <a:cubicBezTo>
                      <a:pt x="841007" y="559776"/>
                      <a:pt x="849030" y="548378"/>
                      <a:pt x="851135" y="535280"/>
                    </a:cubicBezTo>
                    <a:lnTo>
                      <a:pt x="913517" y="174803"/>
                    </a:lnTo>
                    <a:cubicBezTo>
                      <a:pt x="916302" y="157710"/>
                      <a:pt x="925800" y="142439"/>
                      <a:pt x="939900" y="132384"/>
                    </a:cubicBezTo>
                    <a:cubicBezTo>
                      <a:pt x="954000" y="122329"/>
                      <a:pt x="971532" y="118324"/>
                      <a:pt x="988600" y="121260"/>
                    </a:cubicBezTo>
                    <a:cubicBezTo>
                      <a:pt x="1024149" y="128015"/>
                      <a:pt x="1047612" y="162156"/>
                      <a:pt x="1041178" y="197764"/>
                    </a:cubicBezTo>
                    <a:lnTo>
                      <a:pt x="969702" y="610819"/>
                    </a:lnTo>
                    <a:cubicBezTo>
                      <a:pt x="966332" y="629734"/>
                      <a:pt x="976286" y="648510"/>
                      <a:pt x="993832" y="656336"/>
                    </a:cubicBezTo>
                    <a:cubicBezTo>
                      <a:pt x="1012304" y="664381"/>
                      <a:pt x="1033879" y="657600"/>
                      <a:pt x="1044429" y="640436"/>
                    </a:cubicBezTo>
                    <a:lnTo>
                      <a:pt x="1174985" y="431648"/>
                    </a:lnTo>
                    <a:cubicBezTo>
                      <a:pt x="1185593" y="414427"/>
                      <a:pt x="1204781" y="404400"/>
                      <a:pt x="1224975" y="405524"/>
                    </a:cubicBezTo>
                    <a:cubicBezTo>
                      <a:pt x="1245170" y="406648"/>
                      <a:pt x="1263126" y="418741"/>
                      <a:pt x="1271759" y="437032"/>
                    </a:cubicBezTo>
                    <a:cubicBezTo>
                      <a:pt x="1279531" y="452933"/>
                      <a:pt x="1279480" y="471576"/>
                      <a:pt x="1271657" y="487477"/>
                    </a:cubicBezTo>
                    <a:lnTo>
                      <a:pt x="1154411" y="726440"/>
                    </a:lnTo>
                    <a:lnTo>
                      <a:pt x="1018114" y="1143000"/>
                    </a:lnTo>
                    <a:cubicBezTo>
                      <a:pt x="983367" y="1249172"/>
                      <a:pt x="885831" y="1320800"/>
                      <a:pt x="775951" y="1320800"/>
                    </a:cubicBezTo>
                    <a:lnTo>
                      <a:pt x="661803" y="1320800"/>
                    </a:lnTo>
                    <a:cubicBezTo>
                      <a:pt x="575443" y="1320800"/>
                      <a:pt x="479736" y="1235456"/>
                      <a:pt x="415931" y="1170432"/>
                    </a:cubicBezTo>
                    <a:cubicBezTo>
                      <a:pt x="352076" y="1105408"/>
                      <a:pt x="32340" y="831596"/>
                      <a:pt x="32340" y="831596"/>
                    </a:cubicBezTo>
                    <a:cubicBezTo>
                      <a:pt x="6360" y="808680"/>
                      <a:pt x="0" y="770690"/>
                      <a:pt x="17100" y="740562"/>
                    </a:cubicBezTo>
                    <a:cubicBezTo>
                      <a:pt x="26272" y="724074"/>
                      <a:pt x="41694" y="711971"/>
                      <a:pt x="59891" y="706982"/>
                    </a:cubicBezTo>
                    <a:cubicBezTo>
                      <a:pt x="78087" y="701994"/>
                      <a:pt x="97525" y="704539"/>
                      <a:pt x="113824" y="714045"/>
                    </a:cubicBezTo>
                    <a:lnTo>
                      <a:pt x="338563" y="845464"/>
                    </a:lnTo>
                    <a:cubicBezTo>
                      <a:pt x="378441" y="868782"/>
                      <a:pt x="428682" y="842772"/>
                      <a:pt x="433762" y="796239"/>
                    </a:cubicBezTo>
                    <a:lnTo>
                      <a:pt x="437572" y="761492"/>
                    </a:lnTo>
                    <a:cubicBezTo>
                      <a:pt x="438232" y="755396"/>
                      <a:pt x="438080" y="749300"/>
                      <a:pt x="437064" y="743255"/>
                    </a:cubicBezTo>
                    <a:lnTo>
                      <a:pt x="340544" y="172364"/>
                    </a:lnTo>
                    <a:cubicBezTo>
                      <a:pt x="334140" y="136186"/>
                      <a:pt x="357997" y="101577"/>
                      <a:pt x="394087" y="94691"/>
                    </a:cubicBezTo>
                    <a:cubicBezTo>
                      <a:pt x="429474" y="88584"/>
                      <a:pt x="463255" y="111872"/>
                      <a:pt x="470135" y="147117"/>
                    </a:cubicBezTo>
                    <a:lnTo>
                      <a:pt x="556342" y="565861"/>
                    </a:lnTo>
                    <a:cubicBezTo>
                      <a:pt x="558948" y="579432"/>
                      <a:pt x="568378" y="590695"/>
                      <a:pt x="581279" y="595647"/>
                    </a:cubicBezTo>
                    <a:cubicBezTo>
                      <a:pt x="594180" y="600599"/>
                      <a:pt x="608724" y="598537"/>
                      <a:pt x="619741" y="590194"/>
                    </a:cubicBezTo>
                    <a:cubicBezTo>
                      <a:pt x="629925" y="582382"/>
                      <a:pt x="635881" y="570264"/>
                      <a:pt x="635844" y="557428"/>
                    </a:cubicBezTo>
                    <a:lnTo>
                      <a:pt x="635844" y="66040"/>
                    </a:lnTo>
                    <a:close/>
                    <a:moveTo>
                      <a:pt x="2096344" y="66040"/>
                    </a:moveTo>
                    <a:cubicBezTo>
                      <a:pt x="2096344" y="29566"/>
                      <a:pt x="2125351" y="0"/>
                      <a:pt x="2161165" y="0"/>
                    </a:cubicBezTo>
                    <a:cubicBezTo>
                      <a:pt x="2196928" y="0"/>
                      <a:pt x="2225986" y="29566"/>
                      <a:pt x="2225986" y="66040"/>
                    </a:cubicBezTo>
                    <a:lnTo>
                      <a:pt x="2225986" y="527609"/>
                    </a:lnTo>
                    <a:cubicBezTo>
                      <a:pt x="2225986" y="545236"/>
                      <a:pt x="2236248" y="561137"/>
                      <a:pt x="2252148" y="568046"/>
                    </a:cubicBezTo>
                    <a:cubicBezTo>
                      <a:pt x="2264344" y="573267"/>
                      <a:pt x="2278265" y="572578"/>
                      <a:pt x="2289886" y="566177"/>
                    </a:cubicBezTo>
                    <a:cubicBezTo>
                      <a:pt x="2301506" y="559776"/>
                      <a:pt x="2309530" y="548378"/>
                      <a:pt x="2311635" y="535280"/>
                    </a:cubicBezTo>
                    <a:lnTo>
                      <a:pt x="2374017" y="174803"/>
                    </a:lnTo>
                    <a:cubicBezTo>
                      <a:pt x="2376802" y="157710"/>
                      <a:pt x="2386300" y="142439"/>
                      <a:pt x="2400400" y="132384"/>
                    </a:cubicBezTo>
                    <a:cubicBezTo>
                      <a:pt x="2414500" y="122329"/>
                      <a:pt x="2432032" y="118324"/>
                      <a:pt x="2449100" y="121260"/>
                    </a:cubicBezTo>
                    <a:cubicBezTo>
                      <a:pt x="2484649" y="128015"/>
                      <a:pt x="2508112" y="162156"/>
                      <a:pt x="2501678" y="197764"/>
                    </a:cubicBezTo>
                    <a:lnTo>
                      <a:pt x="2430202" y="610819"/>
                    </a:lnTo>
                    <a:cubicBezTo>
                      <a:pt x="2426832" y="629734"/>
                      <a:pt x="2436786" y="648510"/>
                      <a:pt x="2454332" y="656336"/>
                    </a:cubicBezTo>
                    <a:cubicBezTo>
                      <a:pt x="2472804" y="664381"/>
                      <a:pt x="2494379" y="657600"/>
                      <a:pt x="2504929" y="640436"/>
                    </a:cubicBezTo>
                    <a:lnTo>
                      <a:pt x="2635485" y="431648"/>
                    </a:lnTo>
                    <a:cubicBezTo>
                      <a:pt x="2646093" y="414427"/>
                      <a:pt x="2665281" y="404400"/>
                      <a:pt x="2685475" y="405524"/>
                    </a:cubicBezTo>
                    <a:cubicBezTo>
                      <a:pt x="2705670" y="406648"/>
                      <a:pt x="2723626" y="418741"/>
                      <a:pt x="2732259" y="437032"/>
                    </a:cubicBezTo>
                    <a:cubicBezTo>
                      <a:pt x="2740031" y="452933"/>
                      <a:pt x="2739980" y="471576"/>
                      <a:pt x="2732157" y="487477"/>
                    </a:cubicBezTo>
                    <a:lnTo>
                      <a:pt x="2614911" y="726440"/>
                    </a:lnTo>
                    <a:lnTo>
                      <a:pt x="2478614" y="1143000"/>
                    </a:lnTo>
                    <a:cubicBezTo>
                      <a:pt x="2443867" y="1249172"/>
                      <a:pt x="2346331" y="1320800"/>
                      <a:pt x="2236451" y="1320800"/>
                    </a:cubicBezTo>
                    <a:lnTo>
                      <a:pt x="2122303" y="1320800"/>
                    </a:lnTo>
                    <a:cubicBezTo>
                      <a:pt x="2035943" y="1320800"/>
                      <a:pt x="1940236" y="1235456"/>
                      <a:pt x="1876431" y="1170432"/>
                    </a:cubicBezTo>
                    <a:cubicBezTo>
                      <a:pt x="1812576" y="1105408"/>
                      <a:pt x="1492840" y="831596"/>
                      <a:pt x="1492840" y="831596"/>
                    </a:cubicBezTo>
                    <a:cubicBezTo>
                      <a:pt x="1466860" y="808680"/>
                      <a:pt x="1460500" y="770690"/>
                      <a:pt x="1477600" y="740562"/>
                    </a:cubicBezTo>
                    <a:cubicBezTo>
                      <a:pt x="1486772" y="724074"/>
                      <a:pt x="1502194" y="711971"/>
                      <a:pt x="1520391" y="706982"/>
                    </a:cubicBezTo>
                    <a:cubicBezTo>
                      <a:pt x="1538587" y="701994"/>
                      <a:pt x="1558025" y="704539"/>
                      <a:pt x="1574324" y="714045"/>
                    </a:cubicBezTo>
                    <a:lnTo>
                      <a:pt x="1799063" y="845464"/>
                    </a:lnTo>
                    <a:cubicBezTo>
                      <a:pt x="1838941" y="868782"/>
                      <a:pt x="1889182" y="842772"/>
                      <a:pt x="1894262" y="796239"/>
                    </a:cubicBezTo>
                    <a:lnTo>
                      <a:pt x="1898072" y="761492"/>
                    </a:lnTo>
                    <a:cubicBezTo>
                      <a:pt x="1898732" y="755396"/>
                      <a:pt x="1898580" y="749300"/>
                      <a:pt x="1897564" y="743255"/>
                    </a:cubicBezTo>
                    <a:lnTo>
                      <a:pt x="1801044" y="172364"/>
                    </a:lnTo>
                    <a:cubicBezTo>
                      <a:pt x="1794640" y="136186"/>
                      <a:pt x="1818497" y="101577"/>
                      <a:pt x="1854587" y="94691"/>
                    </a:cubicBezTo>
                    <a:cubicBezTo>
                      <a:pt x="1889974" y="88584"/>
                      <a:pt x="1923755" y="111872"/>
                      <a:pt x="1930635" y="147117"/>
                    </a:cubicBezTo>
                    <a:lnTo>
                      <a:pt x="2016842" y="565861"/>
                    </a:lnTo>
                    <a:cubicBezTo>
                      <a:pt x="2019448" y="579432"/>
                      <a:pt x="2028878" y="590695"/>
                      <a:pt x="2041779" y="595647"/>
                    </a:cubicBezTo>
                    <a:cubicBezTo>
                      <a:pt x="2054680" y="600599"/>
                      <a:pt x="2069224" y="598537"/>
                      <a:pt x="2080241" y="590194"/>
                    </a:cubicBezTo>
                    <a:cubicBezTo>
                      <a:pt x="2090425" y="582382"/>
                      <a:pt x="2096381" y="570264"/>
                      <a:pt x="2096344" y="557428"/>
                    </a:cubicBezTo>
                    <a:lnTo>
                      <a:pt x="2096344" y="66040"/>
                    </a:lnTo>
                    <a:moveTo>
                      <a:pt x="3556844" y="66040"/>
                    </a:moveTo>
                    <a:cubicBezTo>
                      <a:pt x="3556844" y="29566"/>
                      <a:pt x="3585851" y="0"/>
                      <a:pt x="3621665" y="0"/>
                    </a:cubicBezTo>
                    <a:cubicBezTo>
                      <a:pt x="3657428" y="0"/>
                      <a:pt x="3686486" y="29566"/>
                      <a:pt x="3686486" y="66040"/>
                    </a:cubicBezTo>
                    <a:lnTo>
                      <a:pt x="3686486" y="527609"/>
                    </a:lnTo>
                    <a:cubicBezTo>
                      <a:pt x="3686486" y="545236"/>
                      <a:pt x="3696748" y="561137"/>
                      <a:pt x="3712648" y="568046"/>
                    </a:cubicBezTo>
                    <a:cubicBezTo>
                      <a:pt x="3724844" y="573267"/>
                      <a:pt x="3738766" y="572578"/>
                      <a:pt x="3750386" y="566177"/>
                    </a:cubicBezTo>
                    <a:cubicBezTo>
                      <a:pt x="3762006" y="559776"/>
                      <a:pt x="3770030" y="548378"/>
                      <a:pt x="3772135" y="535280"/>
                    </a:cubicBezTo>
                    <a:lnTo>
                      <a:pt x="3834517" y="174803"/>
                    </a:lnTo>
                    <a:cubicBezTo>
                      <a:pt x="3837302" y="157710"/>
                      <a:pt x="3846800" y="142439"/>
                      <a:pt x="3860900" y="132384"/>
                    </a:cubicBezTo>
                    <a:cubicBezTo>
                      <a:pt x="3875000" y="122329"/>
                      <a:pt x="3892532" y="118324"/>
                      <a:pt x="3909599" y="121260"/>
                    </a:cubicBezTo>
                    <a:cubicBezTo>
                      <a:pt x="3945148" y="128015"/>
                      <a:pt x="3968612" y="162156"/>
                      <a:pt x="3962178" y="197764"/>
                    </a:cubicBezTo>
                    <a:lnTo>
                      <a:pt x="3890702" y="610819"/>
                    </a:lnTo>
                    <a:cubicBezTo>
                      <a:pt x="3887332" y="629734"/>
                      <a:pt x="3897286" y="648510"/>
                      <a:pt x="3914832" y="656336"/>
                    </a:cubicBezTo>
                    <a:cubicBezTo>
                      <a:pt x="3933304" y="664381"/>
                      <a:pt x="3954880" y="657600"/>
                      <a:pt x="3965429" y="640436"/>
                    </a:cubicBezTo>
                    <a:lnTo>
                      <a:pt x="4095985" y="431648"/>
                    </a:lnTo>
                    <a:cubicBezTo>
                      <a:pt x="4106593" y="414427"/>
                      <a:pt x="4125781" y="404400"/>
                      <a:pt x="4145975" y="405524"/>
                    </a:cubicBezTo>
                    <a:cubicBezTo>
                      <a:pt x="4166170" y="406648"/>
                      <a:pt x="4184126" y="418741"/>
                      <a:pt x="4192759" y="437032"/>
                    </a:cubicBezTo>
                    <a:cubicBezTo>
                      <a:pt x="4200531" y="452933"/>
                      <a:pt x="4200481" y="471576"/>
                      <a:pt x="4192657" y="487477"/>
                    </a:cubicBezTo>
                    <a:lnTo>
                      <a:pt x="4075411" y="726440"/>
                    </a:lnTo>
                    <a:lnTo>
                      <a:pt x="3939114" y="1143000"/>
                    </a:lnTo>
                    <a:cubicBezTo>
                      <a:pt x="3904367" y="1249172"/>
                      <a:pt x="3806831" y="1320800"/>
                      <a:pt x="3696951" y="1320800"/>
                    </a:cubicBezTo>
                    <a:lnTo>
                      <a:pt x="3582803" y="1320800"/>
                    </a:lnTo>
                    <a:cubicBezTo>
                      <a:pt x="3496443" y="1320800"/>
                      <a:pt x="3400736" y="1235456"/>
                      <a:pt x="3336931" y="1170432"/>
                    </a:cubicBezTo>
                    <a:cubicBezTo>
                      <a:pt x="3273075" y="1105408"/>
                      <a:pt x="2953340" y="831596"/>
                      <a:pt x="2953340" y="831596"/>
                    </a:cubicBezTo>
                    <a:cubicBezTo>
                      <a:pt x="2927360" y="808680"/>
                      <a:pt x="2921000" y="770690"/>
                      <a:pt x="2938100" y="740562"/>
                    </a:cubicBezTo>
                    <a:cubicBezTo>
                      <a:pt x="2947272" y="724074"/>
                      <a:pt x="2962694" y="711971"/>
                      <a:pt x="2980891" y="706982"/>
                    </a:cubicBezTo>
                    <a:cubicBezTo>
                      <a:pt x="2999087" y="701994"/>
                      <a:pt x="3018525" y="704539"/>
                      <a:pt x="3034824" y="714045"/>
                    </a:cubicBezTo>
                    <a:lnTo>
                      <a:pt x="3259563" y="845464"/>
                    </a:lnTo>
                    <a:cubicBezTo>
                      <a:pt x="3299441" y="868782"/>
                      <a:pt x="3349682" y="842772"/>
                      <a:pt x="3354762" y="796239"/>
                    </a:cubicBezTo>
                    <a:lnTo>
                      <a:pt x="3358572" y="761492"/>
                    </a:lnTo>
                    <a:cubicBezTo>
                      <a:pt x="3359232" y="755396"/>
                      <a:pt x="3359080" y="749300"/>
                      <a:pt x="3358064" y="743255"/>
                    </a:cubicBezTo>
                    <a:lnTo>
                      <a:pt x="3261544" y="172364"/>
                    </a:lnTo>
                    <a:cubicBezTo>
                      <a:pt x="3255140" y="136186"/>
                      <a:pt x="3278997" y="101577"/>
                      <a:pt x="3315087" y="94691"/>
                    </a:cubicBezTo>
                    <a:cubicBezTo>
                      <a:pt x="3350474" y="88584"/>
                      <a:pt x="3384255" y="111872"/>
                      <a:pt x="3391135" y="147117"/>
                    </a:cubicBezTo>
                    <a:lnTo>
                      <a:pt x="3477342" y="565861"/>
                    </a:lnTo>
                    <a:cubicBezTo>
                      <a:pt x="3479948" y="579432"/>
                      <a:pt x="3489378" y="590695"/>
                      <a:pt x="3502279" y="595647"/>
                    </a:cubicBezTo>
                    <a:cubicBezTo>
                      <a:pt x="3515180" y="600599"/>
                      <a:pt x="3529724" y="598537"/>
                      <a:pt x="3540741" y="590194"/>
                    </a:cubicBezTo>
                    <a:cubicBezTo>
                      <a:pt x="3550926" y="582382"/>
                      <a:pt x="3556881" y="570264"/>
                      <a:pt x="3556844" y="557428"/>
                    </a:cubicBezTo>
                    <a:lnTo>
                      <a:pt x="3556844" y="66040"/>
                    </a:lnTo>
                    <a:moveTo>
                      <a:pt x="5017344" y="66040"/>
                    </a:moveTo>
                    <a:cubicBezTo>
                      <a:pt x="5017344" y="29566"/>
                      <a:pt x="5046351" y="0"/>
                      <a:pt x="5082165" y="0"/>
                    </a:cubicBezTo>
                    <a:cubicBezTo>
                      <a:pt x="5117928" y="0"/>
                      <a:pt x="5146986" y="29566"/>
                      <a:pt x="5146986" y="66040"/>
                    </a:cubicBezTo>
                    <a:lnTo>
                      <a:pt x="5146986" y="527609"/>
                    </a:lnTo>
                    <a:cubicBezTo>
                      <a:pt x="5146986" y="545236"/>
                      <a:pt x="5157248" y="561137"/>
                      <a:pt x="5173148" y="568046"/>
                    </a:cubicBezTo>
                    <a:cubicBezTo>
                      <a:pt x="5185344" y="573267"/>
                      <a:pt x="5199266" y="572578"/>
                      <a:pt x="5210886" y="566177"/>
                    </a:cubicBezTo>
                    <a:cubicBezTo>
                      <a:pt x="5222506" y="559776"/>
                      <a:pt x="5230530" y="548378"/>
                      <a:pt x="5232635" y="535280"/>
                    </a:cubicBezTo>
                    <a:lnTo>
                      <a:pt x="5295017" y="174803"/>
                    </a:lnTo>
                    <a:cubicBezTo>
                      <a:pt x="5297802" y="157710"/>
                      <a:pt x="5307300" y="142439"/>
                      <a:pt x="5321400" y="132384"/>
                    </a:cubicBezTo>
                    <a:cubicBezTo>
                      <a:pt x="5335500" y="122329"/>
                      <a:pt x="5353032" y="118324"/>
                      <a:pt x="5370099" y="121260"/>
                    </a:cubicBezTo>
                    <a:cubicBezTo>
                      <a:pt x="5405648" y="128015"/>
                      <a:pt x="5429112" y="162156"/>
                      <a:pt x="5422678" y="197764"/>
                    </a:cubicBezTo>
                    <a:lnTo>
                      <a:pt x="5351202" y="610819"/>
                    </a:lnTo>
                    <a:cubicBezTo>
                      <a:pt x="5347832" y="629734"/>
                      <a:pt x="5357786" y="648510"/>
                      <a:pt x="5375332" y="656336"/>
                    </a:cubicBezTo>
                    <a:cubicBezTo>
                      <a:pt x="5393804" y="664381"/>
                      <a:pt x="5415380" y="657600"/>
                      <a:pt x="5425929" y="640436"/>
                    </a:cubicBezTo>
                    <a:lnTo>
                      <a:pt x="5556485" y="431648"/>
                    </a:lnTo>
                    <a:cubicBezTo>
                      <a:pt x="5567093" y="414427"/>
                      <a:pt x="5586281" y="404400"/>
                      <a:pt x="5606475" y="405524"/>
                    </a:cubicBezTo>
                    <a:cubicBezTo>
                      <a:pt x="5626670" y="406648"/>
                      <a:pt x="5644626" y="418741"/>
                      <a:pt x="5653259" y="437032"/>
                    </a:cubicBezTo>
                    <a:cubicBezTo>
                      <a:pt x="5661031" y="452933"/>
                      <a:pt x="5660981" y="471576"/>
                      <a:pt x="5653157" y="487477"/>
                    </a:cubicBezTo>
                    <a:lnTo>
                      <a:pt x="5535911" y="726440"/>
                    </a:lnTo>
                    <a:lnTo>
                      <a:pt x="5399614" y="1143000"/>
                    </a:lnTo>
                    <a:cubicBezTo>
                      <a:pt x="5364867" y="1249172"/>
                      <a:pt x="5267331" y="1320800"/>
                      <a:pt x="5157451" y="1320800"/>
                    </a:cubicBezTo>
                    <a:lnTo>
                      <a:pt x="5043303" y="1320800"/>
                    </a:lnTo>
                    <a:cubicBezTo>
                      <a:pt x="4956943" y="1320800"/>
                      <a:pt x="4861236" y="1235456"/>
                      <a:pt x="4797431" y="1170432"/>
                    </a:cubicBezTo>
                    <a:cubicBezTo>
                      <a:pt x="4733575" y="1105408"/>
                      <a:pt x="4413840" y="831596"/>
                      <a:pt x="4413840" y="831596"/>
                    </a:cubicBezTo>
                    <a:cubicBezTo>
                      <a:pt x="4387860" y="808680"/>
                      <a:pt x="4381500" y="770690"/>
                      <a:pt x="4398601" y="740562"/>
                    </a:cubicBezTo>
                    <a:cubicBezTo>
                      <a:pt x="4407772" y="724074"/>
                      <a:pt x="4423194" y="711971"/>
                      <a:pt x="4441391" y="706982"/>
                    </a:cubicBezTo>
                    <a:cubicBezTo>
                      <a:pt x="4459587" y="701994"/>
                      <a:pt x="4479026" y="704539"/>
                      <a:pt x="4495324" y="714045"/>
                    </a:cubicBezTo>
                    <a:lnTo>
                      <a:pt x="4720063" y="845464"/>
                    </a:lnTo>
                    <a:cubicBezTo>
                      <a:pt x="4759941" y="868782"/>
                      <a:pt x="4810182" y="842772"/>
                      <a:pt x="4815262" y="796239"/>
                    </a:cubicBezTo>
                    <a:lnTo>
                      <a:pt x="4819072" y="761492"/>
                    </a:lnTo>
                    <a:cubicBezTo>
                      <a:pt x="4819732" y="755396"/>
                      <a:pt x="4819580" y="749300"/>
                      <a:pt x="4818564" y="743255"/>
                    </a:cubicBezTo>
                    <a:lnTo>
                      <a:pt x="4722044" y="172364"/>
                    </a:lnTo>
                    <a:cubicBezTo>
                      <a:pt x="4715640" y="136186"/>
                      <a:pt x="4739497" y="101577"/>
                      <a:pt x="4775587" y="94691"/>
                    </a:cubicBezTo>
                    <a:cubicBezTo>
                      <a:pt x="4810974" y="88584"/>
                      <a:pt x="4844755" y="111872"/>
                      <a:pt x="4851635" y="147117"/>
                    </a:cubicBezTo>
                    <a:lnTo>
                      <a:pt x="4937842" y="565861"/>
                    </a:lnTo>
                    <a:cubicBezTo>
                      <a:pt x="4940448" y="579432"/>
                      <a:pt x="4949878" y="590695"/>
                      <a:pt x="4962779" y="595647"/>
                    </a:cubicBezTo>
                    <a:cubicBezTo>
                      <a:pt x="4975680" y="600599"/>
                      <a:pt x="4990224" y="598537"/>
                      <a:pt x="5001241" y="590194"/>
                    </a:cubicBezTo>
                    <a:cubicBezTo>
                      <a:pt x="5011426" y="582382"/>
                      <a:pt x="5017381" y="570264"/>
                      <a:pt x="5017344" y="557428"/>
                    </a:cubicBezTo>
                    <a:lnTo>
                      <a:pt x="5017344" y="66040"/>
                    </a:lnTo>
                    <a:moveTo>
                      <a:pt x="6477844" y="66040"/>
                    </a:moveTo>
                    <a:cubicBezTo>
                      <a:pt x="6477844" y="29566"/>
                      <a:pt x="6506851" y="0"/>
                      <a:pt x="6542665" y="0"/>
                    </a:cubicBezTo>
                    <a:cubicBezTo>
                      <a:pt x="6578429" y="0"/>
                      <a:pt x="6607486" y="29566"/>
                      <a:pt x="6607486" y="66040"/>
                    </a:cubicBezTo>
                    <a:lnTo>
                      <a:pt x="6607486" y="527609"/>
                    </a:lnTo>
                    <a:cubicBezTo>
                      <a:pt x="6607486" y="545236"/>
                      <a:pt x="6617747" y="561137"/>
                      <a:pt x="6633648" y="568046"/>
                    </a:cubicBezTo>
                    <a:cubicBezTo>
                      <a:pt x="6645844" y="573267"/>
                      <a:pt x="6659766" y="572578"/>
                      <a:pt x="6671386" y="566177"/>
                    </a:cubicBezTo>
                    <a:cubicBezTo>
                      <a:pt x="6683007" y="559776"/>
                      <a:pt x="6691030" y="548378"/>
                      <a:pt x="6693135" y="535280"/>
                    </a:cubicBezTo>
                    <a:lnTo>
                      <a:pt x="6755517" y="174803"/>
                    </a:lnTo>
                    <a:cubicBezTo>
                      <a:pt x="6758302" y="157710"/>
                      <a:pt x="6767800" y="142439"/>
                      <a:pt x="6781900" y="132384"/>
                    </a:cubicBezTo>
                    <a:cubicBezTo>
                      <a:pt x="6796000" y="122329"/>
                      <a:pt x="6813532" y="118324"/>
                      <a:pt x="6830599" y="121260"/>
                    </a:cubicBezTo>
                    <a:cubicBezTo>
                      <a:pt x="6866148" y="128015"/>
                      <a:pt x="6889612" y="162156"/>
                      <a:pt x="6883178" y="197764"/>
                    </a:cubicBezTo>
                    <a:lnTo>
                      <a:pt x="6811702" y="610819"/>
                    </a:lnTo>
                    <a:cubicBezTo>
                      <a:pt x="6808332" y="629734"/>
                      <a:pt x="6818286" y="648510"/>
                      <a:pt x="6835832" y="656336"/>
                    </a:cubicBezTo>
                    <a:cubicBezTo>
                      <a:pt x="6854303" y="664381"/>
                      <a:pt x="6875880" y="657600"/>
                      <a:pt x="6886429" y="640436"/>
                    </a:cubicBezTo>
                    <a:lnTo>
                      <a:pt x="7016985" y="431648"/>
                    </a:lnTo>
                    <a:cubicBezTo>
                      <a:pt x="7027593" y="414427"/>
                      <a:pt x="7046781" y="404400"/>
                      <a:pt x="7066975" y="405524"/>
                    </a:cubicBezTo>
                    <a:cubicBezTo>
                      <a:pt x="7087170" y="406648"/>
                      <a:pt x="7105127" y="418741"/>
                      <a:pt x="7113759" y="437032"/>
                    </a:cubicBezTo>
                    <a:cubicBezTo>
                      <a:pt x="7121531" y="452933"/>
                      <a:pt x="7121480" y="471576"/>
                      <a:pt x="7113657" y="487477"/>
                    </a:cubicBezTo>
                    <a:lnTo>
                      <a:pt x="6996411" y="726440"/>
                    </a:lnTo>
                    <a:lnTo>
                      <a:pt x="6860115" y="1143000"/>
                    </a:lnTo>
                    <a:cubicBezTo>
                      <a:pt x="6825367" y="1249172"/>
                      <a:pt x="6727831" y="1320800"/>
                      <a:pt x="6617951" y="1320800"/>
                    </a:cubicBezTo>
                    <a:lnTo>
                      <a:pt x="6503803" y="1320800"/>
                    </a:lnTo>
                    <a:cubicBezTo>
                      <a:pt x="6417443" y="1320800"/>
                      <a:pt x="6321736" y="1235456"/>
                      <a:pt x="6257931" y="1170432"/>
                    </a:cubicBezTo>
                    <a:cubicBezTo>
                      <a:pt x="6194075" y="1105408"/>
                      <a:pt x="5874340" y="831596"/>
                      <a:pt x="5874340" y="831596"/>
                    </a:cubicBezTo>
                    <a:cubicBezTo>
                      <a:pt x="5848360" y="808680"/>
                      <a:pt x="5842000" y="770690"/>
                      <a:pt x="5859101" y="740562"/>
                    </a:cubicBezTo>
                    <a:cubicBezTo>
                      <a:pt x="5868272" y="724074"/>
                      <a:pt x="5883694" y="711971"/>
                      <a:pt x="5901891" y="706982"/>
                    </a:cubicBezTo>
                    <a:cubicBezTo>
                      <a:pt x="5920087" y="701994"/>
                      <a:pt x="5939526" y="704539"/>
                      <a:pt x="5955824" y="714045"/>
                    </a:cubicBezTo>
                    <a:lnTo>
                      <a:pt x="6180563" y="845464"/>
                    </a:lnTo>
                    <a:cubicBezTo>
                      <a:pt x="6220441" y="868782"/>
                      <a:pt x="6270682" y="842772"/>
                      <a:pt x="6275762" y="796239"/>
                    </a:cubicBezTo>
                    <a:lnTo>
                      <a:pt x="6279572" y="761492"/>
                    </a:lnTo>
                    <a:cubicBezTo>
                      <a:pt x="6280232" y="755396"/>
                      <a:pt x="6280080" y="749300"/>
                      <a:pt x="6279064" y="743255"/>
                    </a:cubicBezTo>
                    <a:lnTo>
                      <a:pt x="6182544" y="172364"/>
                    </a:lnTo>
                    <a:cubicBezTo>
                      <a:pt x="6176140" y="136186"/>
                      <a:pt x="6199997" y="101577"/>
                      <a:pt x="6236087" y="94691"/>
                    </a:cubicBezTo>
                    <a:cubicBezTo>
                      <a:pt x="6271474" y="88584"/>
                      <a:pt x="6305255" y="111872"/>
                      <a:pt x="6312135" y="147117"/>
                    </a:cubicBezTo>
                    <a:lnTo>
                      <a:pt x="6398342" y="565861"/>
                    </a:lnTo>
                    <a:cubicBezTo>
                      <a:pt x="6400948" y="579432"/>
                      <a:pt x="6410378" y="590695"/>
                      <a:pt x="6423279" y="595647"/>
                    </a:cubicBezTo>
                    <a:cubicBezTo>
                      <a:pt x="6436180" y="600599"/>
                      <a:pt x="6450724" y="598537"/>
                      <a:pt x="6461741" y="590194"/>
                    </a:cubicBezTo>
                    <a:cubicBezTo>
                      <a:pt x="6471926" y="582382"/>
                      <a:pt x="6477881" y="570264"/>
                      <a:pt x="6477844" y="557428"/>
                    </a:cubicBezTo>
                    <a:lnTo>
                      <a:pt x="6477844" y="66040"/>
                    </a:lnTo>
                    <a:moveTo>
                      <a:pt x="7938344" y="66040"/>
                    </a:moveTo>
                    <a:cubicBezTo>
                      <a:pt x="7938344" y="29566"/>
                      <a:pt x="7967351" y="0"/>
                      <a:pt x="8003165" y="0"/>
                    </a:cubicBezTo>
                    <a:cubicBezTo>
                      <a:pt x="8038929" y="0"/>
                      <a:pt x="8067986" y="29566"/>
                      <a:pt x="8067986" y="66040"/>
                    </a:cubicBezTo>
                    <a:lnTo>
                      <a:pt x="8067986" y="527609"/>
                    </a:lnTo>
                    <a:cubicBezTo>
                      <a:pt x="8067986" y="545236"/>
                      <a:pt x="8078247" y="561137"/>
                      <a:pt x="8094148" y="568046"/>
                    </a:cubicBezTo>
                    <a:cubicBezTo>
                      <a:pt x="8106344" y="573267"/>
                      <a:pt x="8120266" y="572578"/>
                      <a:pt x="8131886" y="566177"/>
                    </a:cubicBezTo>
                    <a:cubicBezTo>
                      <a:pt x="8143507" y="559776"/>
                      <a:pt x="8151530" y="548378"/>
                      <a:pt x="8153635" y="535280"/>
                    </a:cubicBezTo>
                    <a:lnTo>
                      <a:pt x="8216017" y="174803"/>
                    </a:lnTo>
                    <a:cubicBezTo>
                      <a:pt x="8218802" y="157710"/>
                      <a:pt x="8228300" y="142439"/>
                      <a:pt x="8242400" y="132384"/>
                    </a:cubicBezTo>
                    <a:cubicBezTo>
                      <a:pt x="8256500" y="122329"/>
                      <a:pt x="8274032" y="118324"/>
                      <a:pt x="8291099" y="121260"/>
                    </a:cubicBezTo>
                    <a:cubicBezTo>
                      <a:pt x="8326648" y="128015"/>
                      <a:pt x="8350112" y="162156"/>
                      <a:pt x="8343678" y="197764"/>
                    </a:cubicBezTo>
                    <a:lnTo>
                      <a:pt x="8272202" y="610819"/>
                    </a:lnTo>
                    <a:cubicBezTo>
                      <a:pt x="8268832" y="629734"/>
                      <a:pt x="8278786" y="648510"/>
                      <a:pt x="8296332" y="656336"/>
                    </a:cubicBezTo>
                    <a:cubicBezTo>
                      <a:pt x="8314803" y="664381"/>
                      <a:pt x="8336380" y="657600"/>
                      <a:pt x="8346929" y="640436"/>
                    </a:cubicBezTo>
                    <a:lnTo>
                      <a:pt x="8477485" y="431648"/>
                    </a:lnTo>
                    <a:cubicBezTo>
                      <a:pt x="8488093" y="414427"/>
                      <a:pt x="8507281" y="404400"/>
                      <a:pt x="8527475" y="405524"/>
                    </a:cubicBezTo>
                    <a:cubicBezTo>
                      <a:pt x="8547670" y="406648"/>
                      <a:pt x="8565627" y="418741"/>
                      <a:pt x="8574259" y="437032"/>
                    </a:cubicBezTo>
                    <a:cubicBezTo>
                      <a:pt x="8582031" y="452933"/>
                      <a:pt x="8581980" y="471576"/>
                      <a:pt x="8574157" y="487477"/>
                    </a:cubicBezTo>
                    <a:lnTo>
                      <a:pt x="8456911" y="726440"/>
                    </a:lnTo>
                    <a:lnTo>
                      <a:pt x="8320615" y="1143000"/>
                    </a:lnTo>
                    <a:cubicBezTo>
                      <a:pt x="8285867" y="1249172"/>
                      <a:pt x="8188331" y="1320800"/>
                      <a:pt x="8078451" y="1320800"/>
                    </a:cubicBezTo>
                    <a:lnTo>
                      <a:pt x="7964303" y="1320800"/>
                    </a:lnTo>
                    <a:cubicBezTo>
                      <a:pt x="7877943" y="1320800"/>
                      <a:pt x="7782236" y="1235456"/>
                      <a:pt x="7718431" y="1170432"/>
                    </a:cubicBezTo>
                    <a:cubicBezTo>
                      <a:pt x="7654575" y="1105408"/>
                      <a:pt x="7334841" y="831596"/>
                      <a:pt x="7334841" y="831596"/>
                    </a:cubicBezTo>
                    <a:cubicBezTo>
                      <a:pt x="7308860" y="808680"/>
                      <a:pt x="7302500" y="770690"/>
                      <a:pt x="7319601" y="740562"/>
                    </a:cubicBezTo>
                    <a:cubicBezTo>
                      <a:pt x="7328772" y="724074"/>
                      <a:pt x="7344194" y="711971"/>
                      <a:pt x="7362391" y="706982"/>
                    </a:cubicBezTo>
                    <a:cubicBezTo>
                      <a:pt x="7380587" y="701994"/>
                      <a:pt x="7400025" y="704539"/>
                      <a:pt x="7416323" y="714045"/>
                    </a:cubicBezTo>
                    <a:lnTo>
                      <a:pt x="7641063" y="845464"/>
                    </a:lnTo>
                    <a:cubicBezTo>
                      <a:pt x="7680941" y="868782"/>
                      <a:pt x="7731182" y="842772"/>
                      <a:pt x="7736262" y="796239"/>
                    </a:cubicBezTo>
                    <a:lnTo>
                      <a:pt x="7740072" y="761492"/>
                    </a:lnTo>
                    <a:cubicBezTo>
                      <a:pt x="7740732" y="755396"/>
                      <a:pt x="7740580" y="749300"/>
                      <a:pt x="7739564" y="743255"/>
                    </a:cubicBezTo>
                    <a:lnTo>
                      <a:pt x="7643044" y="172364"/>
                    </a:lnTo>
                    <a:cubicBezTo>
                      <a:pt x="7636640" y="136186"/>
                      <a:pt x="7660498" y="101577"/>
                      <a:pt x="7696587" y="94691"/>
                    </a:cubicBezTo>
                    <a:cubicBezTo>
                      <a:pt x="7731974" y="88584"/>
                      <a:pt x="7765755" y="111872"/>
                      <a:pt x="7772635" y="147117"/>
                    </a:cubicBezTo>
                    <a:lnTo>
                      <a:pt x="7858842" y="565861"/>
                    </a:lnTo>
                    <a:cubicBezTo>
                      <a:pt x="7861448" y="579432"/>
                      <a:pt x="7870878" y="590695"/>
                      <a:pt x="7883779" y="595647"/>
                    </a:cubicBezTo>
                    <a:cubicBezTo>
                      <a:pt x="7896680" y="600599"/>
                      <a:pt x="7911224" y="598537"/>
                      <a:pt x="7922241" y="590194"/>
                    </a:cubicBezTo>
                    <a:cubicBezTo>
                      <a:pt x="7932425" y="582382"/>
                      <a:pt x="7938381" y="570264"/>
                      <a:pt x="7938344" y="557428"/>
                    </a:cubicBezTo>
                    <a:lnTo>
                      <a:pt x="7938344" y="66040"/>
                    </a:lnTo>
                  </a:path>
                </a:pathLst>
              </a:custGeom>
              <a:solidFill>
                <a:srgbClr val="296B76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8755450" y="0"/>
                <a:ext cx="1279531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1279531" h="1320800">
                    <a:moveTo>
                      <a:pt x="635844" y="66040"/>
                    </a:moveTo>
                    <a:cubicBezTo>
                      <a:pt x="635844" y="29566"/>
                      <a:pt x="664851" y="0"/>
                      <a:pt x="700665" y="0"/>
                    </a:cubicBezTo>
                    <a:cubicBezTo>
                      <a:pt x="736429" y="0"/>
                      <a:pt x="765486" y="29566"/>
                      <a:pt x="765486" y="66040"/>
                    </a:cubicBezTo>
                    <a:lnTo>
                      <a:pt x="765486" y="527609"/>
                    </a:lnTo>
                    <a:cubicBezTo>
                      <a:pt x="765486" y="545236"/>
                      <a:pt x="775747" y="561137"/>
                      <a:pt x="791648" y="568046"/>
                    </a:cubicBezTo>
                    <a:cubicBezTo>
                      <a:pt x="803844" y="573267"/>
                      <a:pt x="817766" y="572578"/>
                      <a:pt x="829386" y="566177"/>
                    </a:cubicBezTo>
                    <a:cubicBezTo>
                      <a:pt x="841007" y="559776"/>
                      <a:pt x="849030" y="548378"/>
                      <a:pt x="851135" y="535280"/>
                    </a:cubicBezTo>
                    <a:lnTo>
                      <a:pt x="913517" y="174803"/>
                    </a:lnTo>
                    <a:cubicBezTo>
                      <a:pt x="916302" y="157710"/>
                      <a:pt x="925800" y="142439"/>
                      <a:pt x="939900" y="132384"/>
                    </a:cubicBezTo>
                    <a:cubicBezTo>
                      <a:pt x="954000" y="122329"/>
                      <a:pt x="971532" y="118324"/>
                      <a:pt x="988599" y="121260"/>
                    </a:cubicBezTo>
                    <a:cubicBezTo>
                      <a:pt x="1024148" y="128015"/>
                      <a:pt x="1047612" y="162156"/>
                      <a:pt x="1041178" y="197764"/>
                    </a:cubicBezTo>
                    <a:lnTo>
                      <a:pt x="969702" y="610819"/>
                    </a:lnTo>
                    <a:cubicBezTo>
                      <a:pt x="966332" y="629734"/>
                      <a:pt x="976286" y="648510"/>
                      <a:pt x="993832" y="656336"/>
                    </a:cubicBezTo>
                    <a:cubicBezTo>
                      <a:pt x="1012303" y="664381"/>
                      <a:pt x="1033880" y="657600"/>
                      <a:pt x="1044429" y="640436"/>
                    </a:cubicBezTo>
                    <a:lnTo>
                      <a:pt x="1174985" y="431648"/>
                    </a:lnTo>
                    <a:cubicBezTo>
                      <a:pt x="1185593" y="414427"/>
                      <a:pt x="1204781" y="404400"/>
                      <a:pt x="1224975" y="405524"/>
                    </a:cubicBezTo>
                    <a:cubicBezTo>
                      <a:pt x="1245170" y="406648"/>
                      <a:pt x="1263127" y="418741"/>
                      <a:pt x="1271759" y="437032"/>
                    </a:cubicBezTo>
                    <a:cubicBezTo>
                      <a:pt x="1279531" y="452933"/>
                      <a:pt x="1279480" y="471576"/>
                      <a:pt x="1271657" y="487477"/>
                    </a:cubicBezTo>
                    <a:lnTo>
                      <a:pt x="1154411" y="726440"/>
                    </a:lnTo>
                    <a:lnTo>
                      <a:pt x="1018115" y="1143000"/>
                    </a:lnTo>
                    <a:cubicBezTo>
                      <a:pt x="983367" y="1249172"/>
                      <a:pt x="885831" y="1320800"/>
                      <a:pt x="775951" y="1320800"/>
                    </a:cubicBezTo>
                    <a:lnTo>
                      <a:pt x="661803" y="1320800"/>
                    </a:lnTo>
                    <a:cubicBezTo>
                      <a:pt x="575443" y="1320800"/>
                      <a:pt x="479736" y="1235456"/>
                      <a:pt x="415931" y="1170432"/>
                    </a:cubicBezTo>
                    <a:cubicBezTo>
                      <a:pt x="352075" y="1105408"/>
                      <a:pt x="32341" y="831596"/>
                      <a:pt x="32341" y="831596"/>
                    </a:cubicBezTo>
                    <a:cubicBezTo>
                      <a:pt x="6360" y="808680"/>
                      <a:pt x="0" y="770690"/>
                      <a:pt x="17101" y="740562"/>
                    </a:cubicBezTo>
                    <a:cubicBezTo>
                      <a:pt x="26272" y="724074"/>
                      <a:pt x="41694" y="711971"/>
                      <a:pt x="59891" y="706982"/>
                    </a:cubicBezTo>
                    <a:cubicBezTo>
                      <a:pt x="78087" y="701994"/>
                      <a:pt x="97525" y="704539"/>
                      <a:pt x="113823" y="714045"/>
                    </a:cubicBezTo>
                    <a:lnTo>
                      <a:pt x="338563" y="845464"/>
                    </a:lnTo>
                    <a:cubicBezTo>
                      <a:pt x="378441" y="868782"/>
                      <a:pt x="428682" y="842772"/>
                      <a:pt x="433762" y="796239"/>
                    </a:cubicBezTo>
                    <a:lnTo>
                      <a:pt x="437572" y="761492"/>
                    </a:lnTo>
                    <a:cubicBezTo>
                      <a:pt x="438232" y="755396"/>
                      <a:pt x="438080" y="749300"/>
                      <a:pt x="437064" y="743255"/>
                    </a:cubicBezTo>
                    <a:lnTo>
                      <a:pt x="340544" y="172364"/>
                    </a:lnTo>
                    <a:cubicBezTo>
                      <a:pt x="334140" y="136186"/>
                      <a:pt x="357998" y="101577"/>
                      <a:pt x="394087" y="94691"/>
                    </a:cubicBezTo>
                    <a:cubicBezTo>
                      <a:pt x="429474" y="88584"/>
                      <a:pt x="463255" y="111872"/>
                      <a:pt x="470135" y="147117"/>
                    </a:cubicBezTo>
                    <a:lnTo>
                      <a:pt x="556342" y="565861"/>
                    </a:lnTo>
                    <a:cubicBezTo>
                      <a:pt x="558948" y="579432"/>
                      <a:pt x="568378" y="590695"/>
                      <a:pt x="581279" y="595647"/>
                    </a:cubicBezTo>
                    <a:cubicBezTo>
                      <a:pt x="594180" y="600599"/>
                      <a:pt x="608724" y="598537"/>
                      <a:pt x="619741" y="590194"/>
                    </a:cubicBezTo>
                    <a:cubicBezTo>
                      <a:pt x="629925" y="582382"/>
                      <a:pt x="635881" y="570264"/>
                      <a:pt x="635844" y="557428"/>
                    </a:cubicBezTo>
                    <a:lnTo>
                      <a:pt x="635844" y="66040"/>
                    </a:lnTo>
                  </a:path>
                </a:pathLst>
              </a:custGeom>
              <a:solidFill>
                <a:srgbClr val="2B2B2B"/>
              </a:solidFill>
            </p:spPr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6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585053" y="2010762"/>
            <a:ext cx="2729238" cy="272923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4808893" y="1105887"/>
            <a:ext cx="8670213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spc="-179" dirty="0">
                <a:solidFill>
                  <a:srgbClr val="FFFFFF"/>
                </a:solidFill>
                <a:latin typeface="Poppins Medium Bold"/>
              </a:rPr>
              <a:t>Meet our team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18607" y="714375"/>
            <a:ext cx="6450787" cy="33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9"/>
              </a:lnSpc>
            </a:pPr>
            <a:r>
              <a:rPr lang="en-US" sz="1999" spc="779" dirty="0">
                <a:solidFill>
                  <a:srgbClr val="FFFFFF"/>
                </a:solidFill>
                <a:latin typeface="Poppins"/>
              </a:rPr>
              <a:t> </a:t>
            </a:r>
            <a:r>
              <a:rPr lang="en-US" sz="3000" b="1" spc="779" dirty="0">
                <a:solidFill>
                  <a:srgbClr val="FFFFFF"/>
                </a:solidFill>
                <a:latin typeface="Poppins"/>
              </a:rPr>
              <a:t>NHÓM 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12284" y="4872037"/>
            <a:ext cx="4474775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Võ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b="1" spc="-102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512480" y="4978125"/>
            <a:ext cx="4474775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Hiếu</a:t>
            </a:r>
            <a:endParaRPr lang="en-US" sz="3600" b="1" spc="-102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197495" y="4978125"/>
            <a:ext cx="4474775" cy="49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endParaRPr lang="en-US" sz="3600" b="1" spc="-102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7551678" y="2144112"/>
            <a:ext cx="2729238" cy="2729238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070264" y="2171375"/>
            <a:ext cx="2729238" cy="2729238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4553988" y="5759175"/>
            <a:ext cx="2729238" cy="2729238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5819687" y="10152012"/>
            <a:ext cx="2729238" cy="2729238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0074953" y="5759175"/>
            <a:ext cx="2729238" cy="2729238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474210" y="0"/>
                  </a:moveTo>
                  <a:lnTo>
                    <a:pt x="1875790" y="0"/>
                  </a:lnTo>
                  <a:cubicBezTo>
                    <a:pt x="839470" y="0"/>
                    <a:pt x="0" y="839470"/>
                    <a:pt x="0" y="1875790"/>
                  </a:cubicBezTo>
                  <a:lnTo>
                    <a:pt x="0" y="4474210"/>
                  </a:lnTo>
                  <a:cubicBezTo>
                    <a:pt x="0" y="5510530"/>
                    <a:pt x="839470" y="6350000"/>
                    <a:pt x="1875790" y="6350000"/>
                  </a:cubicBezTo>
                  <a:lnTo>
                    <a:pt x="4474210" y="6350000"/>
                  </a:lnTo>
                  <a:cubicBezTo>
                    <a:pt x="5510530" y="6350000"/>
                    <a:pt x="6350000" y="5510530"/>
                    <a:pt x="6350000" y="4474210"/>
                  </a:cubicBezTo>
                  <a:lnTo>
                    <a:pt x="6350000" y="1875790"/>
                  </a:lnTo>
                  <a:cubicBezTo>
                    <a:pt x="6350000" y="839470"/>
                    <a:pt x="5510530" y="0"/>
                    <a:pt x="447421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3681219" y="8877300"/>
            <a:ext cx="4474775" cy="49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Sơn</a:t>
            </a:r>
            <a:endParaRPr lang="en-US" sz="3600" b="1" spc="-102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144000" y="8877300"/>
            <a:ext cx="4474775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Phan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3600" b="1" spc="-102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spc="-102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endParaRPr lang="en-US" sz="3600" b="1" spc="-102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126280" y="3136513"/>
            <a:ext cx="6266705" cy="6121787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895015" y="3136513"/>
            <a:ext cx="7248985" cy="1699871"/>
            <a:chOff x="0" y="0"/>
            <a:chExt cx="3466131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66131" cy="812800"/>
            </a:xfrm>
            <a:custGeom>
              <a:avLst/>
              <a:gdLst/>
              <a:ahLst/>
              <a:cxnLst/>
              <a:rect l="l" t="t" r="r" b="b"/>
              <a:pathLst>
                <a:path w="3466131" h="812800">
                  <a:moveTo>
                    <a:pt x="54468" y="0"/>
                  </a:moveTo>
                  <a:lnTo>
                    <a:pt x="3411663" y="0"/>
                  </a:lnTo>
                  <a:cubicBezTo>
                    <a:pt x="3426108" y="0"/>
                    <a:pt x="3439963" y="5739"/>
                    <a:pt x="3450177" y="15953"/>
                  </a:cubicBezTo>
                  <a:cubicBezTo>
                    <a:pt x="3460392" y="26168"/>
                    <a:pt x="3466131" y="40022"/>
                    <a:pt x="3466131" y="54468"/>
                  </a:cubicBezTo>
                  <a:lnTo>
                    <a:pt x="3466131" y="758332"/>
                  </a:lnTo>
                  <a:cubicBezTo>
                    <a:pt x="3466131" y="788414"/>
                    <a:pt x="3441745" y="812800"/>
                    <a:pt x="3411663" y="812800"/>
                  </a:cubicBezTo>
                  <a:lnTo>
                    <a:pt x="54468" y="812800"/>
                  </a:lnTo>
                  <a:cubicBezTo>
                    <a:pt x="24386" y="812800"/>
                    <a:pt x="0" y="788414"/>
                    <a:pt x="0" y="758332"/>
                  </a:cubicBezTo>
                  <a:lnTo>
                    <a:pt x="0" y="54468"/>
                  </a:lnTo>
                  <a:cubicBezTo>
                    <a:pt x="0" y="24386"/>
                    <a:pt x="24386" y="0"/>
                    <a:pt x="54468" y="0"/>
                  </a:cubicBezTo>
                  <a:close/>
                </a:path>
              </a:pathLst>
            </a:custGeom>
            <a:solidFill>
              <a:srgbClr val="5479F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95015" y="5347471"/>
            <a:ext cx="7248985" cy="1699871"/>
            <a:chOff x="0" y="0"/>
            <a:chExt cx="3466131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466131" cy="812800"/>
            </a:xfrm>
            <a:custGeom>
              <a:avLst/>
              <a:gdLst/>
              <a:ahLst/>
              <a:cxnLst/>
              <a:rect l="l" t="t" r="r" b="b"/>
              <a:pathLst>
                <a:path w="3466131" h="812800">
                  <a:moveTo>
                    <a:pt x="54468" y="0"/>
                  </a:moveTo>
                  <a:lnTo>
                    <a:pt x="3411663" y="0"/>
                  </a:lnTo>
                  <a:cubicBezTo>
                    <a:pt x="3426108" y="0"/>
                    <a:pt x="3439963" y="5739"/>
                    <a:pt x="3450177" y="15953"/>
                  </a:cubicBezTo>
                  <a:cubicBezTo>
                    <a:pt x="3460392" y="26168"/>
                    <a:pt x="3466131" y="40022"/>
                    <a:pt x="3466131" y="54468"/>
                  </a:cubicBezTo>
                  <a:lnTo>
                    <a:pt x="3466131" y="758332"/>
                  </a:lnTo>
                  <a:cubicBezTo>
                    <a:pt x="3466131" y="788414"/>
                    <a:pt x="3441745" y="812800"/>
                    <a:pt x="3411663" y="812800"/>
                  </a:cubicBezTo>
                  <a:lnTo>
                    <a:pt x="54468" y="812800"/>
                  </a:lnTo>
                  <a:cubicBezTo>
                    <a:pt x="24386" y="812800"/>
                    <a:pt x="0" y="788414"/>
                    <a:pt x="0" y="758332"/>
                  </a:cubicBezTo>
                  <a:lnTo>
                    <a:pt x="0" y="54468"/>
                  </a:lnTo>
                  <a:cubicBezTo>
                    <a:pt x="0" y="24386"/>
                    <a:pt x="24386" y="0"/>
                    <a:pt x="54468" y="0"/>
                  </a:cubicBezTo>
                  <a:close/>
                </a:path>
              </a:pathLst>
            </a:custGeom>
            <a:solidFill>
              <a:srgbClr val="5479F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95015" y="7554719"/>
            <a:ext cx="7248985" cy="1699871"/>
            <a:chOff x="0" y="0"/>
            <a:chExt cx="3466131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466131" cy="812800"/>
            </a:xfrm>
            <a:custGeom>
              <a:avLst/>
              <a:gdLst/>
              <a:ahLst/>
              <a:cxnLst/>
              <a:rect l="l" t="t" r="r" b="b"/>
              <a:pathLst>
                <a:path w="3466131" h="812800">
                  <a:moveTo>
                    <a:pt x="54468" y="0"/>
                  </a:moveTo>
                  <a:lnTo>
                    <a:pt x="3411663" y="0"/>
                  </a:lnTo>
                  <a:cubicBezTo>
                    <a:pt x="3426108" y="0"/>
                    <a:pt x="3439963" y="5739"/>
                    <a:pt x="3450177" y="15953"/>
                  </a:cubicBezTo>
                  <a:cubicBezTo>
                    <a:pt x="3460392" y="26168"/>
                    <a:pt x="3466131" y="40022"/>
                    <a:pt x="3466131" y="54468"/>
                  </a:cubicBezTo>
                  <a:lnTo>
                    <a:pt x="3466131" y="758332"/>
                  </a:lnTo>
                  <a:cubicBezTo>
                    <a:pt x="3466131" y="788414"/>
                    <a:pt x="3441745" y="812800"/>
                    <a:pt x="3411663" y="812800"/>
                  </a:cubicBezTo>
                  <a:lnTo>
                    <a:pt x="54468" y="812800"/>
                  </a:lnTo>
                  <a:cubicBezTo>
                    <a:pt x="24386" y="812800"/>
                    <a:pt x="0" y="788414"/>
                    <a:pt x="0" y="758332"/>
                  </a:cubicBezTo>
                  <a:lnTo>
                    <a:pt x="0" y="54468"/>
                  </a:lnTo>
                  <a:cubicBezTo>
                    <a:pt x="0" y="24386"/>
                    <a:pt x="24386" y="0"/>
                    <a:pt x="54468" y="0"/>
                  </a:cubicBezTo>
                  <a:close/>
                </a:path>
              </a:pathLst>
            </a:custGeom>
            <a:solidFill>
              <a:srgbClr val="5479F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3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895015" y="1589642"/>
            <a:ext cx="7527213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 b="1" spc="-179" dirty="0">
                <a:solidFill>
                  <a:srgbClr val="216AD9"/>
                </a:solidFill>
                <a:latin typeface="Poppins Medium Bold"/>
              </a:rPr>
              <a:t>MỤC LỤC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895015" y="3505436"/>
            <a:ext cx="1666118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spc="-179">
                <a:solidFill>
                  <a:srgbClr val="FFFFFF"/>
                </a:solidFill>
                <a:latin typeface="Poppins Medium Bold"/>
              </a:rPr>
              <a:t>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95015" y="5716394"/>
            <a:ext cx="1666118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spc="-179">
                <a:solidFill>
                  <a:srgbClr val="FFFFFF"/>
                </a:solidFill>
                <a:latin typeface="Poppins Medium Bold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95015" y="7927352"/>
            <a:ext cx="1666118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spc="-179">
                <a:solidFill>
                  <a:srgbClr val="FFFFFF"/>
                </a:solidFill>
                <a:latin typeface="Poppins Medium Bold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95015" y="1009650"/>
            <a:ext cx="6450787" cy="33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99"/>
              </a:lnSpc>
            </a:pPr>
            <a:r>
              <a:rPr lang="en-US" sz="3000" b="1" spc="779" dirty="0">
                <a:solidFill>
                  <a:srgbClr val="216AD9"/>
                </a:solidFill>
                <a:latin typeface="Poppins"/>
              </a:rPr>
              <a:t>NHÓM 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45311" y="3620957"/>
            <a:ext cx="3948394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 spc="-127" dirty="0" err="1">
                <a:solidFill>
                  <a:srgbClr val="FFFFFF"/>
                </a:solidFill>
                <a:latin typeface="Neue Einstellung Bold"/>
              </a:rPr>
              <a:t>Giới</a:t>
            </a:r>
            <a:r>
              <a:rPr lang="en-US" sz="3999" spc="-127" dirty="0">
                <a:solidFill>
                  <a:srgbClr val="FFFFFF"/>
                </a:solidFill>
                <a:latin typeface="Neue Einstellung Bold"/>
              </a:rPr>
              <a:t> </a:t>
            </a:r>
            <a:r>
              <a:rPr lang="en-US" sz="3999" spc="-127" dirty="0" err="1">
                <a:solidFill>
                  <a:srgbClr val="FFFFFF"/>
                </a:solidFill>
                <a:latin typeface="Neue Einstellung Bold"/>
              </a:rPr>
              <a:t>thiệu</a:t>
            </a:r>
            <a:endParaRPr lang="en-US" sz="3999" spc="-127" dirty="0">
              <a:solidFill>
                <a:srgbClr val="FFFFFF"/>
              </a:solidFill>
              <a:latin typeface="Neue Einstellung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545311" y="5903184"/>
            <a:ext cx="3948394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 spc="-127">
                <a:solidFill>
                  <a:srgbClr val="FFFFFF"/>
                </a:solidFill>
                <a:latin typeface="Neue Einstellung Bold"/>
              </a:rPr>
              <a:t>Mục tiêu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545311" y="8104617"/>
            <a:ext cx="3948394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 spc="-127">
                <a:solidFill>
                  <a:srgbClr val="FFFFFF"/>
                </a:solidFill>
                <a:latin typeface="Neue Einstellung Bold"/>
              </a:rPr>
              <a:t>Kế Hoạch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6790403" y="3663269"/>
            <a:ext cx="316637" cy="4141561"/>
            <a:chOff x="0" y="0"/>
            <a:chExt cx="97732" cy="12783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7732" cy="1278324"/>
            </a:xfrm>
            <a:custGeom>
              <a:avLst/>
              <a:gdLst/>
              <a:ahLst/>
              <a:cxnLst/>
              <a:rect l="l" t="t" r="r" b="b"/>
              <a:pathLst>
                <a:path w="97732" h="1278324">
                  <a:moveTo>
                    <a:pt x="0" y="0"/>
                  </a:moveTo>
                  <a:lnTo>
                    <a:pt x="97732" y="0"/>
                  </a:lnTo>
                  <a:lnTo>
                    <a:pt x="97732" y="1278324"/>
                  </a:lnTo>
                  <a:lnTo>
                    <a:pt x="0" y="1278324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76617" y="5866426"/>
            <a:ext cx="3190714" cy="319071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361507" y="-2441738"/>
            <a:ext cx="11028914" cy="1102891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549900" y="8688134"/>
            <a:ext cx="9272000" cy="2316669"/>
            <a:chOff x="0" y="0"/>
            <a:chExt cx="12362667" cy="3088893"/>
          </a:xfrm>
        </p:grpSpPr>
        <p:grpSp>
          <p:nvGrpSpPr>
            <p:cNvPr id="12" name="Group 12"/>
            <p:cNvGrpSpPr/>
            <p:nvPr/>
          </p:nvGrpSpPr>
          <p:grpSpPr>
            <a:xfrm>
              <a:off x="1878358" y="0"/>
              <a:ext cx="3808673" cy="1312065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8553994" y="1312065"/>
              <a:ext cx="3808673" cy="1312065"/>
              <a:chOff x="0" y="0"/>
              <a:chExt cx="881682" cy="30373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6384174" y="1776827"/>
              <a:ext cx="3808673" cy="1312065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5537572" y="289169"/>
              <a:ext cx="3808673" cy="1749775"/>
              <a:chOff x="0" y="0"/>
              <a:chExt cx="881682" cy="405061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0" y="726879"/>
              <a:ext cx="3808673" cy="1312065"/>
              <a:chOff x="0" y="0"/>
              <a:chExt cx="881682" cy="303734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4745321" y="726879"/>
              <a:ext cx="3808673" cy="1312065"/>
              <a:chOff x="0" y="0"/>
              <a:chExt cx="881682" cy="30373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2848016" y="1312065"/>
              <a:ext cx="3907858" cy="1170373"/>
              <a:chOff x="0" y="0"/>
              <a:chExt cx="904642" cy="270933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943679" y="1776827"/>
              <a:ext cx="3808673" cy="705611"/>
              <a:chOff x="0" y="0"/>
              <a:chExt cx="881682" cy="163344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9" name="Group 39"/>
          <p:cNvGrpSpPr/>
          <p:nvPr/>
        </p:nvGrpSpPr>
        <p:grpSpPr>
          <a:xfrm>
            <a:off x="10565900" y="-717803"/>
            <a:ext cx="9272000" cy="2316669"/>
            <a:chOff x="0" y="0"/>
            <a:chExt cx="12362667" cy="3088893"/>
          </a:xfrm>
        </p:grpSpPr>
        <p:grpSp>
          <p:nvGrpSpPr>
            <p:cNvPr id="40" name="Group 40"/>
            <p:cNvGrpSpPr/>
            <p:nvPr/>
          </p:nvGrpSpPr>
          <p:grpSpPr>
            <a:xfrm rot="-10800000">
              <a:off x="6675636" y="1776827"/>
              <a:ext cx="3808673" cy="131206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0" y="464762"/>
              <a:ext cx="3808673" cy="131206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016422" y="1049948"/>
              <a:ext cx="3808673" cy="1749775"/>
              <a:chOff x="0" y="0"/>
              <a:chExt cx="881682" cy="405061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8553994" y="1049948"/>
              <a:ext cx="3808673" cy="1312065"/>
              <a:chOff x="0" y="0"/>
              <a:chExt cx="881682" cy="303734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3808673" y="1049948"/>
              <a:ext cx="3808673" cy="1312065"/>
              <a:chOff x="0" y="0"/>
              <a:chExt cx="881682" cy="30373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1" name="Group 61"/>
            <p:cNvGrpSpPr/>
            <p:nvPr/>
          </p:nvGrpSpPr>
          <p:grpSpPr>
            <a:xfrm rot="-10800000">
              <a:off x="5606794" y="606454"/>
              <a:ext cx="3907858" cy="1170373"/>
              <a:chOff x="0" y="0"/>
              <a:chExt cx="904642" cy="270933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63" name="TextBox 6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4" name="Group 64"/>
            <p:cNvGrpSpPr/>
            <p:nvPr/>
          </p:nvGrpSpPr>
          <p:grpSpPr>
            <a:xfrm rot="-10800000">
              <a:off x="7610315" y="606454"/>
              <a:ext cx="3808673" cy="705611"/>
              <a:chOff x="0" y="0"/>
              <a:chExt cx="881682" cy="163344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6" name="TextBox 6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7" name="Group 67"/>
          <p:cNvGrpSpPr>
            <a:grpSpLocks noChangeAspect="1"/>
          </p:cNvGrpSpPr>
          <p:nvPr/>
        </p:nvGrpSpPr>
        <p:grpSpPr>
          <a:xfrm>
            <a:off x="-1073650" y="-2153860"/>
            <a:ext cx="10453200" cy="10453158"/>
            <a:chOff x="0" y="0"/>
            <a:chExt cx="6350000" cy="6349975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8888" r="-38888"/>
              </a:stretch>
            </a:blipFill>
          </p:spPr>
        </p:sp>
      </p:grpSp>
      <p:sp>
        <p:nvSpPr>
          <p:cNvPr id="69" name="TextBox 69"/>
          <p:cNvSpPr txBox="1"/>
          <p:nvPr/>
        </p:nvSpPr>
        <p:spPr>
          <a:xfrm>
            <a:off x="9549558" y="5219700"/>
            <a:ext cx="7056253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00"/>
              </a:lnSpc>
            </a:pPr>
            <a:r>
              <a:rPr lang="en-US" sz="8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1.GIỚI THIỆU</a:t>
            </a:r>
          </a:p>
        </p:txBody>
      </p:sp>
      <p:grpSp>
        <p:nvGrpSpPr>
          <p:cNvPr id="70" name="Group 70"/>
          <p:cNvGrpSpPr/>
          <p:nvPr/>
        </p:nvGrpSpPr>
        <p:grpSpPr>
          <a:xfrm>
            <a:off x="13077685" y="1906272"/>
            <a:ext cx="1599924" cy="1599924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72" name="TextBox 7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2597" y="2150039"/>
            <a:ext cx="3190714" cy="319071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1522128" y="4065819"/>
            <a:ext cx="7731165" cy="7731134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r="-49952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842283" y="943929"/>
            <a:ext cx="9471870" cy="1001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6999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 THIỆU ĐỀ TÀI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55194" y="2484345"/>
            <a:ext cx="10080206" cy="66825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00000"/>
                </a:solidFill>
                <a:latin typeface="Montserrat Classic"/>
              </a:rPr>
              <a:t>  </a:t>
            </a:r>
            <a:r>
              <a:rPr lang="en-US" sz="2499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ở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mẻ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non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8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thương mại, kinh doanh thời trang”</a:t>
            </a:r>
            <a:r>
              <a:rPr 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3499"/>
              </a:lnSpc>
            </a:pP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3499"/>
              </a:lnSpc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Internet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click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đâu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ngồi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chỗ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thỏa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mình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sức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bạc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ts val="3499"/>
              </a:lnSpc>
            </a:pPr>
            <a:endParaRPr lang="en-US" sz="2499" dirty="0">
              <a:solidFill>
                <a:srgbClr val="000000"/>
              </a:solidFill>
              <a:latin typeface="Montserrat Classic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2446071" y="8943833"/>
            <a:ext cx="6569163" cy="1795848"/>
            <a:chOff x="0" y="0"/>
            <a:chExt cx="8758884" cy="2394464"/>
          </a:xfrm>
        </p:grpSpPr>
        <p:grpSp>
          <p:nvGrpSpPr>
            <p:cNvPr id="10" name="Group 10"/>
            <p:cNvGrpSpPr/>
            <p:nvPr/>
          </p:nvGrpSpPr>
          <p:grpSpPr>
            <a:xfrm>
              <a:off x="4548012" y="1420429"/>
              <a:ext cx="2682587" cy="924136"/>
              <a:chOff x="0" y="0"/>
              <a:chExt cx="881682" cy="303734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4548012" y="1420429"/>
              <a:ext cx="2682587" cy="924136"/>
              <a:chOff x="0" y="0"/>
              <a:chExt cx="881682" cy="30373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1367140" y="211888"/>
              <a:ext cx="4266254" cy="1235093"/>
              <a:chOff x="0" y="0"/>
              <a:chExt cx="1402183" cy="405936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1402183" cy="405936"/>
              </a:xfrm>
              <a:custGeom>
                <a:avLst/>
                <a:gdLst/>
                <a:ahLst/>
                <a:cxnLst/>
                <a:rect l="l" t="t" r="r" b="b"/>
                <a:pathLst>
                  <a:path w="1402183" h="405936">
                    <a:moveTo>
                      <a:pt x="0" y="0"/>
                    </a:moveTo>
                    <a:lnTo>
                      <a:pt x="1402183" y="0"/>
                    </a:lnTo>
                    <a:lnTo>
                      <a:pt x="1402183" y="405936"/>
                    </a:lnTo>
                    <a:lnTo>
                      <a:pt x="0" y="405936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3206719" y="372617"/>
              <a:ext cx="2682587" cy="924136"/>
              <a:chOff x="0" y="0"/>
              <a:chExt cx="881682" cy="303734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5024194" y="50594"/>
              <a:ext cx="3291787" cy="1554453"/>
              <a:chOff x="0" y="0"/>
              <a:chExt cx="1081906" cy="5109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081906" cy="510900"/>
              </a:xfrm>
              <a:custGeom>
                <a:avLst/>
                <a:gdLst/>
                <a:ahLst/>
                <a:cxnLst/>
                <a:rect l="l" t="t" r="r" b="b"/>
                <a:pathLst>
                  <a:path w="1081906" h="510900">
                    <a:moveTo>
                      <a:pt x="0" y="0"/>
                    </a:moveTo>
                    <a:lnTo>
                      <a:pt x="1081906" y="0"/>
                    </a:lnTo>
                    <a:lnTo>
                      <a:pt x="1081906" y="510900"/>
                    </a:lnTo>
                    <a:lnTo>
                      <a:pt x="0" y="510900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4548012" y="514183"/>
              <a:ext cx="2682587" cy="924136"/>
              <a:chOff x="0" y="0"/>
              <a:chExt cx="881682" cy="303734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6076296" y="1093080"/>
              <a:ext cx="2682587" cy="1072583"/>
              <a:chOff x="0" y="0"/>
              <a:chExt cx="881682" cy="352524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81682" cy="35252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5252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52524"/>
                    </a:lnTo>
                    <a:lnTo>
                      <a:pt x="0" y="3525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3398661" y="1142980"/>
              <a:ext cx="2752447" cy="1251484"/>
              <a:chOff x="0" y="0"/>
              <a:chExt cx="904642" cy="411323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904642" cy="41132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41132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411323"/>
                    </a:lnTo>
                    <a:lnTo>
                      <a:pt x="0" y="41132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2026225" y="1420429"/>
              <a:ext cx="2682587" cy="924136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>
              <a:off x="0" y="1142980"/>
              <a:ext cx="3682900" cy="1022683"/>
              <a:chOff x="0" y="0"/>
              <a:chExt cx="1210453" cy="33612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1210453" cy="336124"/>
              </a:xfrm>
              <a:custGeom>
                <a:avLst/>
                <a:gdLst/>
                <a:ahLst/>
                <a:cxnLst/>
                <a:rect l="l" t="t" r="r" b="b"/>
                <a:pathLst>
                  <a:path w="1210453" h="336124">
                    <a:moveTo>
                      <a:pt x="0" y="0"/>
                    </a:moveTo>
                    <a:lnTo>
                      <a:pt x="1210453" y="0"/>
                    </a:lnTo>
                    <a:lnTo>
                      <a:pt x="1210453" y="336124"/>
                    </a:lnTo>
                    <a:lnTo>
                      <a:pt x="0" y="3361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>
              <a:off x="917035" y="1420429"/>
              <a:ext cx="2427359" cy="745234"/>
              <a:chOff x="0" y="0"/>
              <a:chExt cx="797796" cy="244935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153460" y="0"/>
              <a:ext cx="2427359" cy="745234"/>
              <a:chOff x="0" y="0"/>
              <a:chExt cx="797796" cy="244935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46" name="Group 46"/>
          <p:cNvGrpSpPr/>
          <p:nvPr/>
        </p:nvGrpSpPr>
        <p:grpSpPr>
          <a:xfrm>
            <a:off x="-727233" y="-452681"/>
            <a:ext cx="7569517" cy="2069320"/>
            <a:chOff x="0" y="0"/>
            <a:chExt cx="10092689" cy="2759094"/>
          </a:xfrm>
        </p:grpSpPr>
        <p:grpSp>
          <p:nvGrpSpPr>
            <p:cNvPr id="47" name="Group 47"/>
            <p:cNvGrpSpPr/>
            <p:nvPr/>
          </p:nvGrpSpPr>
          <p:grpSpPr>
            <a:xfrm rot="-10800000">
              <a:off x="1761011" y="57498"/>
              <a:ext cx="3091093" cy="1064863"/>
              <a:chOff x="0" y="0"/>
              <a:chExt cx="881682" cy="303734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0" name="Group 50"/>
            <p:cNvGrpSpPr/>
            <p:nvPr/>
          </p:nvGrpSpPr>
          <p:grpSpPr>
            <a:xfrm rot="-10800000">
              <a:off x="1761011" y="57498"/>
              <a:ext cx="3091093" cy="1064863"/>
              <a:chOff x="0" y="0"/>
              <a:chExt cx="881682" cy="303734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3" name="Group 53"/>
            <p:cNvGrpSpPr/>
            <p:nvPr/>
          </p:nvGrpSpPr>
          <p:grpSpPr>
            <a:xfrm rot="-10800000">
              <a:off x="3601440" y="1091766"/>
              <a:ext cx="4915921" cy="1423174"/>
              <a:chOff x="0" y="0"/>
              <a:chExt cx="1402183" cy="405936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1402183" cy="405936"/>
              </a:xfrm>
              <a:custGeom>
                <a:avLst/>
                <a:gdLst/>
                <a:ahLst/>
                <a:cxnLst/>
                <a:rect l="l" t="t" r="r" b="b"/>
                <a:pathLst>
                  <a:path w="1402183" h="405936">
                    <a:moveTo>
                      <a:pt x="0" y="0"/>
                    </a:moveTo>
                    <a:lnTo>
                      <a:pt x="1402183" y="0"/>
                    </a:lnTo>
                    <a:lnTo>
                      <a:pt x="1402183" y="405936"/>
                    </a:lnTo>
                    <a:lnTo>
                      <a:pt x="0" y="405936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6" name="Group 56"/>
            <p:cNvGrpSpPr/>
            <p:nvPr/>
          </p:nvGrpSpPr>
          <p:grpSpPr>
            <a:xfrm rot="-10800000">
              <a:off x="3306558" y="1264871"/>
              <a:ext cx="3091093" cy="1064863"/>
              <a:chOff x="0" y="0"/>
              <a:chExt cx="881682" cy="303734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9" name="Group 59"/>
            <p:cNvGrpSpPr/>
            <p:nvPr/>
          </p:nvGrpSpPr>
          <p:grpSpPr>
            <a:xfrm rot="-10800000">
              <a:off x="510347" y="909629"/>
              <a:ext cx="3793062" cy="1791166"/>
              <a:chOff x="0" y="0"/>
              <a:chExt cx="1081906" cy="51090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1081906" cy="510900"/>
              </a:xfrm>
              <a:custGeom>
                <a:avLst/>
                <a:gdLst/>
                <a:ahLst/>
                <a:cxnLst/>
                <a:rect l="l" t="t" r="r" b="b"/>
                <a:pathLst>
                  <a:path w="1081906" h="510900">
                    <a:moveTo>
                      <a:pt x="0" y="0"/>
                    </a:moveTo>
                    <a:lnTo>
                      <a:pt x="1081906" y="0"/>
                    </a:lnTo>
                    <a:lnTo>
                      <a:pt x="1081906" y="510900"/>
                    </a:lnTo>
                    <a:lnTo>
                      <a:pt x="0" y="510900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61" name="TextBox 6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2" name="Group 62"/>
            <p:cNvGrpSpPr/>
            <p:nvPr/>
          </p:nvGrpSpPr>
          <p:grpSpPr>
            <a:xfrm rot="-10800000">
              <a:off x="1761011" y="1101747"/>
              <a:ext cx="3091093" cy="1064863"/>
              <a:chOff x="0" y="0"/>
              <a:chExt cx="881682" cy="303734"/>
            </a:xfrm>
          </p:grpSpPr>
          <p:sp>
            <p:nvSpPr>
              <p:cNvPr id="63" name="Freeform 6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4" name="TextBox 6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5" name="Group 65"/>
            <p:cNvGrpSpPr/>
            <p:nvPr/>
          </p:nvGrpSpPr>
          <p:grpSpPr>
            <a:xfrm rot="-10800000">
              <a:off x="0" y="263643"/>
              <a:ext cx="3091093" cy="1235916"/>
              <a:chOff x="0" y="0"/>
              <a:chExt cx="881682" cy="352524"/>
            </a:xfrm>
          </p:grpSpPr>
          <p:sp>
            <p:nvSpPr>
              <p:cNvPr id="66" name="Freeform 66"/>
              <p:cNvSpPr/>
              <p:nvPr/>
            </p:nvSpPr>
            <p:spPr>
              <a:xfrm>
                <a:off x="0" y="0"/>
                <a:ext cx="881682" cy="35252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5252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52524"/>
                    </a:lnTo>
                    <a:lnTo>
                      <a:pt x="0" y="3525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7" name="TextBox 6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8" name="Group 68"/>
            <p:cNvGrpSpPr/>
            <p:nvPr/>
          </p:nvGrpSpPr>
          <p:grpSpPr>
            <a:xfrm rot="-10800000">
              <a:off x="3004889" y="0"/>
              <a:ext cx="3171590" cy="1442061"/>
              <a:chOff x="0" y="0"/>
              <a:chExt cx="904642" cy="411323"/>
            </a:xfrm>
          </p:grpSpPr>
          <p:sp>
            <p:nvSpPr>
              <p:cNvPr id="69" name="Freeform 69"/>
              <p:cNvSpPr/>
              <p:nvPr/>
            </p:nvSpPr>
            <p:spPr>
              <a:xfrm>
                <a:off x="0" y="0"/>
                <a:ext cx="904642" cy="41132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41132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411323"/>
                    </a:lnTo>
                    <a:lnTo>
                      <a:pt x="0" y="41132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70" name="TextBox 7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1" name="Group 71"/>
            <p:cNvGrpSpPr/>
            <p:nvPr/>
          </p:nvGrpSpPr>
          <p:grpSpPr>
            <a:xfrm rot="-10800000">
              <a:off x="4666818" y="57498"/>
              <a:ext cx="3091093" cy="1064863"/>
              <a:chOff x="0" y="0"/>
              <a:chExt cx="881682" cy="303734"/>
            </a:xfrm>
          </p:grpSpPr>
          <p:sp>
            <p:nvSpPr>
              <p:cNvPr id="72" name="Freeform 7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73" name="TextBox 7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4" name="Group 74"/>
            <p:cNvGrpSpPr/>
            <p:nvPr/>
          </p:nvGrpSpPr>
          <p:grpSpPr>
            <a:xfrm rot="-10800000">
              <a:off x="5848955" y="263643"/>
              <a:ext cx="4243734" cy="1178418"/>
              <a:chOff x="0" y="0"/>
              <a:chExt cx="1210453" cy="336124"/>
            </a:xfrm>
          </p:grpSpPr>
          <p:sp>
            <p:nvSpPr>
              <p:cNvPr id="75" name="Freeform 75"/>
              <p:cNvSpPr/>
              <p:nvPr/>
            </p:nvSpPr>
            <p:spPr>
              <a:xfrm>
                <a:off x="0" y="0"/>
                <a:ext cx="1210453" cy="336124"/>
              </a:xfrm>
              <a:custGeom>
                <a:avLst/>
                <a:gdLst/>
                <a:ahLst/>
                <a:cxnLst/>
                <a:rect l="l" t="t" r="r" b="b"/>
                <a:pathLst>
                  <a:path w="1210453" h="336124">
                    <a:moveTo>
                      <a:pt x="0" y="0"/>
                    </a:moveTo>
                    <a:lnTo>
                      <a:pt x="1210453" y="0"/>
                    </a:lnTo>
                    <a:lnTo>
                      <a:pt x="1210453" y="336124"/>
                    </a:lnTo>
                    <a:lnTo>
                      <a:pt x="0" y="3361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76" name="TextBox 7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7" name="Group 77"/>
            <p:cNvGrpSpPr/>
            <p:nvPr/>
          </p:nvGrpSpPr>
          <p:grpSpPr>
            <a:xfrm rot="-10800000">
              <a:off x="6239009" y="263643"/>
              <a:ext cx="2796998" cy="858719"/>
              <a:chOff x="0" y="0"/>
              <a:chExt cx="797796" cy="244935"/>
            </a:xfrm>
          </p:grpSpPr>
          <p:sp>
            <p:nvSpPr>
              <p:cNvPr id="78" name="Freeform 78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79" name="TextBox 7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80" name="Group 80"/>
            <p:cNvGrpSpPr/>
            <p:nvPr/>
          </p:nvGrpSpPr>
          <p:grpSpPr>
            <a:xfrm rot="-10800000">
              <a:off x="7118862" y="1900375"/>
              <a:ext cx="2796998" cy="858719"/>
              <a:chOff x="0" y="0"/>
              <a:chExt cx="797796" cy="244935"/>
            </a:xfrm>
          </p:grpSpPr>
          <p:sp>
            <p:nvSpPr>
              <p:cNvPr id="81" name="Freeform 81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82" name="TextBox 8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83" name="Group 83"/>
          <p:cNvGrpSpPr/>
          <p:nvPr/>
        </p:nvGrpSpPr>
        <p:grpSpPr>
          <a:xfrm rot="-10800000">
            <a:off x="17145000" y="2730386"/>
            <a:ext cx="316637" cy="4826227"/>
            <a:chOff x="0" y="0"/>
            <a:chExt cx="97732" cy="1489651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97732" cy="1489651"/>
            </a:xfrm>
            <a:custGeom>
              <a:avLst/>
              <a:gdLst/>
              <a:ahLst/>
              <a:cxnLst/>
              <a:rect l="l" t="t" r="r" b="b"/>
              <a:pathLst>
                <a:path w="97732" h="1489651">
                  <a:moveTo>
                    <a:pt x="0" y="0"/>
                  </a:moveTo>
                  <a:lnTo>
                    <a:pt x="97732" y="0"/>
                  </a:lnTo>
                  <a:lnTo>
                    <a:pt x="97732" y="1489651"/>
                  </a:lnTo>
                  <a:lnTo>
                    <a:pt x="0" y="1489651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85" name="TextBox 8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49900" y="8876584"/>
            <a:ext cx="8517768" cy="2128220"/>
            <a:chOff x="0" y="0"/>
            <a:chExt cx="11357024" cy="2837626"/>
          </a:xfrm>
        </p:grpSpPr>
        <p:grpSp>
          <p:nvGrpSpPr>
            <p:cNvPr id="3" name="Group 3"/>
            <p:cNvGrpSpPr/>
            <p:nvPr/>
          </p:nvGrpSpPr>
          <p:grpSpPr>
            <a:xfrm>
              <a:off x="1725563" y="0"/>
              <a:ext cx="3498856" cy="1205335"/>
              <a:chOff x="0" y="0"/>
              <a:chExt cx="881682" cy="30373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7858168" y="1205335"/>
              <a:ext cx="3498856" cy="1205335"/>
              <a:chOff x="0" y="0"/>
              <a:chExt cx="881682" cy="3037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5864852" y="1632291"/>
              <a:ext cx="3498856" cy="1205335"/>
              <a:chOff x="0" y="0"/>
              <a:chExt cx="881682" cy="3037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5864852" y="1632291"/>
              <a:ext cx="3498856" cy="1205335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5087118" y="265647"/>
              <a:ext cx="3498856" cy="1607439"/>
              <a:chOff x="0" y="0"/>
              <a:chExt cx="881682" cy="40506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0" y="667751"/>
              <a:ext cx="3498856" cy="1205335"/>
              <a:chOff x="0" y="0"/>
              <a:chExt cx="881682" cy="303734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4359312" y="667751"/>
              <a:ext cx="3498856" cy="1205335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616343" y="1205335"/>
              <a:ext cx="3589972" cy="1075169"/>
              <a:chOff x="0" y="0"/>
              <a:chExt cx="904642" cy="270933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866915" y="1632291"/>
              <a:ext cx="3498856" cy="648213"/>
              <a:chOff x="0" y="0"/>
              <a:chExt cx="881682" cy="163344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0" name="Group 30"/>
          <p:cNvGrpSpPr/>
          <p:nvPr/>
        </p:nvGrpSpPr>
        <p:grpSpPr>
          <a:xfrm>
            <a:off x="11201144" y="-717803"/>
            <a:ext cx="8636756" cy="2157950"/>
            <a:chOff x="0" y="0"/>
            <a:chExt cx="11515675" cy="2877266"/>
          </a:xfrm>
        </p:grpSpPr>
        <p:grpSp>
          <p:nvGrpSpPr>
            <p:cNvPr id="31" name="Group 31"/>
            <p:cNvGrpSpPr/>
            <p:nvPr/>
          </p:nvGrpSpPr>
          <p:grpSpPr>
            <a:xfrm rot="-10800000">
              <a:off x="6218274" y="1655093"/>
              <a:ext cx="3547733" cy="1222173"/>
              <a:chOff x="0" y="0"/>
              <a:chExt cx="881682" cy="303734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 rot="-10800000">
              <a:off x="0" y="432920"/>
              <a:ext cx="3547733" cy="1222173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10800000">
              <a:off x="2021162" y="0"/>
              <a:ext cx="3547733" cy="1222173"/>
              <a:chOff x="0" y="0"/>
              <a:chExt cx="881682" cy="3037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10800000">
              <a:off x="2021162" y="0"/>
              <a:ext cx="3547733" cy="1222173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2809760" y="978014"/>
              <a:ext cx="3547733" cy="1629894"/>
              <a:chOff x="0" y="0"/>
              <a:chExt cx="881682" cy="405061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7967942" y="978014"/>
              <a:ext cx="3547733" cy="1222173"/>
              <a:chOff x="0" y="0"/>
              <a:chExt cx="881682" cy="303734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3547733" y="978014"/>
              <a:ext cx="3547733" cy="1222173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5222661" y="564905"/>
              <a:ext cx="3640122" cy="1090188"/>
              <a:chOff x="0" y="0"/>
              <a:chExt cx="904642" cy="270933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7088916" y="564905"/>
              <a:ext cx="3547733" cy="657268"/>
              <a:chOff x="0" y="0"/>
              <a:chExt cx="881682" cy="163344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</p:grpSp>
      <p:grpSp>
        <p:nvGrpSpPr>
          <p:cNvPr id="58" name="Group 58"/>
          <p:cNvGrpSpPr/>
          <p:nvPr/>
        </p:nvGrpSpPr>
        <p:grpSpPr>
          <a:xfrm>
            <a:off x="2990850" y="-241300"/>
            <a:ext cx="5616980" cy="8240065"/>
            <a:chOff x="0" y="0"/>
            <a:chExt cx="1479369" cy="2170223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1479369" cy="2170223"/>
            </a:xfrm>
            <a:custGeom>
              <a:avLst/>
              <a:gdLst/>
              <a:ahLst/>
              <a:cxnLst/>
              <a:rect l="l" t="t" r="r" b="b"/>
              <a:pathLst>
                <a:path w="1479369" h="2170223">
                  <a:moveTo>
                    <a:pt x="0" y="0"/>
                  </a:moveTo>
                  <a:lnTo>
                    <a:pt x="1479369" y="0"/>
                  </a:lnTo>
                  <a:lnTo>
                    <a:pt x="1479369" y="2170223"/>
                  </a:lnTo>
                  <a:lnTo>
                    <a:pt x="0" y="2170223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0" name="TextBox 6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1" name="Group 61"/>
          <p:cNvGrpSpPr/>
          <p:nvPr/>
        </p:nvGrpSpPr>
        <p:grpSpPr>
          <a:xfrm>
            <a:off x="0" y="0"/>
            <a:ext cx="7700766" cy="7192893"/>
            <a:chOff x="0" y="0"/>
            <a:chExt cx="10267688" cy="9590524"/>
          </a:xfrm>
        </p:grpSpPr>
        <p:pic>
          <p:nvPicPr>
            <p:cNvPr id="62" name="Picture 62"/>
            <p:cNvPicPr>
              <a:picLocks noChangeAspect="1"/>
            </p:cNvPicPr>
            <p:nvPr/>
          </p:nvPicPr>
          <p:blipFill>
            <a:blip r:embed="rId2"/>
            <a:srcRect l="14313" r="14313"/>
            <a:stretch>
              <a:fillRect/>
            </a:stretch>
          </p:blipFill>
          <p:spPr>
            <a:xfrm>
              <a:off x="0" y="0"/>
              <a:ext cx="10267688" cy="9590524"/>
            </a:xfrm>
            <a:prstGeom prst="rect">
              <a:avLst/>
            </a:prstGeom>
          </p:spPr>
        </p:pic>
      </p:grpSp>
      <p:grpSp>
        <p:nvGrpSpPr>
          <p:cNvPr id="63" name="Group 63"/>
          <p:cNvGrpSpPr/>
          <p:nvPr/>
        </p:nvGrpSpPr>
        <p:grpSpPr>
          <a:xfrm rot="-10800000">
            <a:off x="17451584" y="3409269"/>
            <a:ext cx="363185" cy="3468461"/>
            <a:chOff x="0" y="0"/>
            <a:chExt cx="112100" cy="1070567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112100" cy="1070567"/>
            </a:xfrm>
            <a:custGeom>
              <a:avLst/>
              <a:gdLst/>
              <a:ahLst/>
              <a:cxnLst/>
              <a:rect l="l" t="t" r="r" b="b"/>
              <a:pathLst>
                <a:path w="112100" h="1070567">
                  <a:moveTo>
                    <a:pt x="0" y="0"/>
                  </a:moveTo>
                  <a:lnTo>
                    <a:pt x="112100" y="0"/>
                  </a:lnTo>
                  <a:lnTo>
                    <a:pt x="112100" y="1070567"/>
                  </a:lnTo>
                  <a:lnTo>
                    <a:pt x="0" y="1070567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5" name="TextBox 6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66" name="TextBox 66"/>
          <p:cNvSpPr txBox="1"/>
          <p:nvPr/>
        </p:nvSpPr>
        <p:spPr>
          <a:xfrm>
            <a:off x="8330159" y="4268556"/>
            <a:ext cx="9447644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MỤC TIÊU</a:t>
            </a:r>
          </a:p>
        </p:txBody>
      </p:sp>
      <p:grpSp>
        <p:nvGrpSpPr>
          <p:cNvPr id="67" name="Group 67"/>
          <p:cNvGrpSpPr/>
          <p:nvPr/>
        </p:nvGrpSpPr>
        <p:grpSpPr>
          <a:xfrm>
            <a:off x="7295843" y="228738"/>
            <a:ext cx="1599924" cy="1599924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7142450" y="7998765"/>
            <a:ext cx="2242068" cy="2242068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72" name="TextBox 7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12690" y="2890492"/>
            <a:ext cx="1980475" cy="198047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863299" y="8670361"/>
            <a:ext cx="1599924" cy="159992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-1522128" y="3611596"/>
            <a:ext cx="8185389" cy="8185357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r="-4995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310064" y="8906652"/>
            <a:ext cx="6705170" cy="1833029"/>
            <a:chOff x="0" y="0"/>
            <a:chExt cx="8940226" cy="2444039"/>
          </a:xfrm>
        </p:grpSpPr>
        <p:grpSp>
          <p:nvGrpSpPr>
            <p:cNvPr id="11" name="Group 11"/>
            <p:cNvGrpSpPr/>
            <p:nvPr/>
          </p:nvGrpSpPr>
          <p:grpSpPr>
            <a:xfrm>
              <a:off x="4642174" y="1449837"/>
              <a:ext cx="2738127" cy="943269"/>
              <a:chOff x="0" y="0"/>
              <a:chExt cx="881682" cy="303734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4642174" y="1449837"/>
              <a:ext cx="2738127" cy="943269"/>
              <a:chOff x="0" y="0"/>
              <a:chExt cx="881682" cy="303734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395445" y="216274"/>
              <a:ext cx="4354582" cy="1260665"/>
              <a:chOff x="0" y="0"/>
              <a:chExt cx="1402183" cy="40593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402183" cy="405936"/>
              </a:xfrm>
              <a:custGeom>
                <a:avLst/>
                <a:gdLst/>
                <a:ahLst/>
                <a:cxnLst/>
                <a:rect l="l" t="t" r="r" b="b"/>
                <a:pathLst>
                  <a:path w="1402183" h="405936">
                    <a:moveTo>
                      <a:pt x="0" y="0"/>
                    </a:moveTo>
                    <a:lnTo>
                      <a:pt x="1402183" y="0"/>
                    </a:lnTo>
                    <a:lnTo>
                      <a:pt x="1402183" y="405936"/>
                    </a:lnTo>
                    <a:lnTo>
                      <a:pt x="0" y="405936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3273110" y="380332"/>
              <a:ext cx="2738127" cy="943269"/>
              <a:chOff x="0" y="0"/>
              <a:chExt cx="881682" cy="303734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5128214" y="51642"/>
              <a:ext cx="3359940" cy="1586636"/>
              <a:chOff x="0" y="0"/>
              <a:chExt cx="1081906" cy="5109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081906" cy="510900"/>
              </a:xfrm>
              <a:custGeom>
                <a:avLst/>
                <a:gdLst/>
                <a:ahLst/>
                <a:cxnLst/>
                <a:rect l="l" t="t" r="r" b="b"/>
                <a:pathLst>
                  <a:path w="1081906" h="510900">
                    <a:moveTo>
                      <a:pt x="0" y="0"/>
                    </a:moveTo>
                    <a:lnTo>
                      <a:pt x="1081906" y="0"/>
                    </a:lnTo>
                    <a:lnTo>
                      <a:pt x="1081906" y="510900"/>
                    </a:lnTo>
                    <a:lnTo>
                      <a:pt x="0" y="510900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4642174" y="524829"/>
              <a:ext cx="2738127" cy="943269"/>
              <a:chOff x="0" y="0"/>
              <a:chExt cx="881682" cy="303734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6202099" y="1115711"/>
              <a:ext cx="2738127" cy="1094789"/>
              <a:chOff x="0" y="0"/>
              <a:chExt cx="881682" cy="352524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81682" cy="35252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5252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52524"/>
                    </a:lnTo>
                    <a:lnTo>
                      <a:pt x="0" y="3525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>
              <a:off x="3469026" y="1166644"/>
              <a:ext cx="2809433" cy="1277395"/>
              <a:chOff x="0" y="0"/>
              <a:chExt cx="904642" cy="411323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904642" cy="41132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41132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411323"/>
                    </a:lnTo>
                    <a:lnTo>
                      <a:pt x="0" y="41132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2068175" y="1449837"/>
              <a:ext cx="2738127" cy="943269"/>
              <a:chOff x="0" y="0"/>
              <a:chExt cx="881682" cy="303734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0" y="1166644"/>
              <a:ext cx="3759151" cy="1043857"/>
              <a:chOff x="0" y="0"/>
              <a:chExt cx="1210453" cy="336124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1210453" cy="336124"/>
              </a:xfrm>
              <a:custGeom>
                <a:avLst/>
                <a:gdLst/>
                <a:ahLst/>
                <a:cxnLst/>
                <a:rect l="l" t="t" r="r" b="b"/>
                <a:pathLst>
                  <a:path w="1210453" h="336124">
                    <a:moveTo>
                      <a:pt x="0" y="0"/>
                    </a:moveTo>
                    <a:lnTo>
                      <a:pt x="1210453" y="0"/>
                    </a:lnTo>
                    <a:lnTo>
                      <a:pt x="1210453" y="336124"/>
                    </a:lnTo>
                    <a:lnTo>
                      <a:pt x="0" y="3361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936022" y="1449837"/>
              <a:ext cx="2477615" cy="760663"/>
              <a:chOff x="0" y="0"/>
              <a:chExt cx="797796" cy="244935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4" name="Group 44"/>
            <p:cNvGrpSpPr/>
            <p:nvPr/>
          </p:nvGrpSpPr>
          <p:grpSpPr>
            <a:xfrm>
              <a:off x="156637" y="0"/>
              <a:ext cx="2477615" cy="760663"/>
              <a:chOff x="0" y="0"/>
              <a:chExt cx="797796" cy="244935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46" name="TextBox 4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47" name="Group 47"/>
          <p:cNvGrpSpPr/>
          <p:nvPr/>
        </p:nvGrpSpPr>
        <p:grpSpPr>
          <a:xfrm>
            <a:off x="-727233" y="-452681"/>
            <a:ext cx="7022056" cy="1919658"/>
            <a:chOff x="0" y="0"/>
            <a:chExt cx="9362742" cy="2559544"/>
          </a:xfrm>
        </p:grpSpPr>
        <p:grpSp>
          <p:nvGrpSpPr>
            <p:cNvPr id="48" name="Group 48"/>
            <p:cNvGrpSpPr/>
            <p:nvPr/>
          </p:nvGrpSpPr>
          <p:grpSpPr>
            <a:xfrm rot="-10800000">
              <a:off x="1633647" y="53340"/>
              <a:ext cx="2867531" cy="987848"/>
              <a:chOff x="0" y="0"/>
              <a:chExt cx="881682" cy="303734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1" name="Group 51"/>
            <p:cNvGrpSpPr/>
            <p:nvPr/>
          </p:nvGrpSpPr>
          <p:grpSpPr>
            <a:xfrm rot="-10800000">
              <a:off x="1633647" y="53340"/>
              <a:ext cx="2867531" cy="987848"/>
              <a:chOff x="0" y="0"/>
              <a:chExt cx="881682" cy="303734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4" name="Group 54"/>
            <p:cNvGrpSpPr/>
            <p:nvPr/>
          </p:nvGrpSpPr>
          <p:grpSpPr>
            <a:xfrm rot="-10800000">
              <a:off x="3340968" y="1012805"/>
              <a:ext cx="4560380" cy="1320244"/>
              <a:chOff x="0" y="0"/>
              <a:chExt cx="1402183" cy="405936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0" y="0"/>
                <a:ext cx="1402183" cy="405936"/>
              </a:xfrm>
              <a:custGeom>
                <a:avLst/>
                <a:gdLst/>
                <a:ahLst/>
                <a:cxnLst/>
                <a:rect l="l" t="t" r="r" b="b"/>
                <a:pathLst>
                  <a:path w="1402183" h="405936">
                    <a:moveTo>
                      <a:pt x="0" y="0"/>
                    </a:moveTo>
                    <a:lnTo>
                      <a:pt x="1402183" y="0"/>
                    </a:lnTo>
                    <a:lnTo>
                      <a:pt x="1402183" y="405936"/>
                    </a:lnTo>
                    <a:lnTo>
                      <a:pt x="0" y="405936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6" name="TextBox 5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7" name="Group 57"/>
            <p:cNvGrpSpPr/>
            <p:nvPr/>
          </p:nvGrpSpPr>
          <p:grpSpPr>
            <a:xfrm rot="-10800000">
              <a:off x="3067413" y="1173390"/>
              <a:ext cx="2867531" cy="987848"/>
              <a:chOff x="0" y="0"/>
              <a:chExt cx="881682" cy="303734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9" name="TextBox 5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0" name="Group 60"/>
            <p:cNvGrpSpPr/>
            <p:nvPr/>
          </p:nvGrpSpPr>
          <p:grpSpPr>
            <a:xfrm rot="-10800000">
              <a:off x="473437" y="843841"/>
              <a:ext cx="3518731" cy="1661621"/>
              <a:chOff x="0" y="0"/>
              <a:chExt cx="1081906" cy="510900"/>
            </a:xfrm>
          </p:grpSpPr>
          <p:sp>
            <p:nvSpPr>
              <p:cNvPr id="61" name="Freeform 61"/>
              <p:cNvSpPr/>
              <p:nvPr/>
            </p:nvSpPr>
            <p:spPr>
              <a:xfrm>
                <a:off x="0" y="0"/>
                <a:ext cx="1081906" cy="510900"/>
              </a:xfrm>
              <a:custGeom>
                <a:avLst/>
                <a:gdLst/>
                <a:ahLst/>
                <a:cxnLst/>
                <a:rect l="l" t="t" r="r" b="b"/>
                <a:pathLst>
                  <a:path w="1081906" h="510900">
                    <a:moveTo>
                      <a:pt x="0" y="0"/>
                    </a:moveTo>
                    <a:lnTo>
                      <a:pt x="1081906" y="0"/>
                    </a:lnTo>
                    <a:lnTo>
                      <a:pt x="1081906" y="510900"/>
                    </a:lnTo>
                    <a:lnTo>
                      <a:pt x="0" y="510900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62" name="TextBox 6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3" name="Group 63"/>
            <p:cNvGrpSpPr/>
            <p:nvPr/>
          </p:nvGrpSpPr>
          <p:grpSpPr>
            <a:xfrm rot="-10800000">
              <a:off x="1633647" y="1022064"/>
              <a:ext cx="2867531" cy="987848"/>
              <a:chOff x="0" y="0"/>
              <a:chExt cx="881682" cy="303734"/>
            </a:xfrm>
          </p:grpSpPr>
          <p:sp>
            <p:nvSpPr>
              <p:cNvPr id="64" name="Freeform 6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5" name="TextBox 6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6" name="Group 66"/>
            <p:cNvGrpSpPr/>
            <p:nvPr/>
          </p:nvGrpSpPr>
          <p:grpSpPr>
            <a:xfrm rot="-10800000">
              <a:off x="0" y="244575"/>
              <a:ext cx="2867531" cy="1146529"/>
              <a:chOff x="0" y="0"/>
              <a:chExt cx="881682" cy="352524"/>
            </a:xfrm>
          </p:grpSpPr>
          <p:sp>
            <p:nvSpPr>
              <p:cNvPr id="67" name="Freeform 67"/>
              <p:cNvSpPr/>
              <p:nvPr/>
            </p:nvSpPr>
            <p:spPr>
              <a:xfrm>
                <a:off x="0" y="0"/>
                <a:ext cx="881682" cy="35252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5252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52524"/>
                    </a:lnTo>
                    <a:lnTo>
                      <a:pt x="0" y="3525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8" name="TextBox 6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69" name="Group 69"/>
            <p:cNvGrpSpPr/>
            <p:nvPr/>
          </p:nvGrpSpPr>
          <p:grpSpPr>
            <a:xfrm rot="-10800000">
              <a:off x="2787562" y="0"/>
              <a:ext cx="2942207" cy="1337765"/>
              <a:chOff x="0" y="0"/>
              <a:chExt cx="904642" cy="411323"/>
            </a:xfrm>
          </p:grpSpPr>
          <p:sp>
            <p:nvSpPr>
              <p:cNvPr id="70" name="Freeform 70"/>
              <p:cNvSpPr/>
              <p:nvPr/>
            </p:nvSpPr>
            <p:spPr>
              <a:xfrm>
                <a:off x="0" y="0"/>
                <a:ext cx="904642" cy="41132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41132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411323"/>
                    </a:lnTo>
                    <a:lnTo>
                      <a:pt x="0" y="41132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71" name="TextBox 7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2" name="Group 72"/>
            <p:cNvGrpSpPr/>
            <p:nvPr/>
          </p:nvGrpSpPr>
          <p:grpSpPr>
            <a:xfrm rot="-10800000">
              <a:off x="4329293" y="53340"/>
              <a:ext cx="2867531" cy="987848"/>
              <a:chOff x="0" y="0"/>
              <a:chExt cx="881682" cy="303734"/>
            </a:xfrm>
          </p:grpSpPr>
          <p:sp>
            <p:nvSpPr>
              <p:cNvPr id="73" name="Freeform 7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74" name="TextBox 7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5" name="Group 75"/>
            <p:cNvGrpSpPr/>
            <p:nvPr/>
          </p:nvGrpSpPr>
          <p:grpSpPr>
            <a:xfrm rot="-10800000">
              <a:off x="5425934" y="244575"/>
              <a:ext cx="3936808" cy="1093190"/>
              <a:chOff x="0" y="0"/>
              <a:chExt cx="1210453" cy="336124"/>
            </a:xfrm>
          </p:grpSpPr>
          <p:sp>
            <p:nvSpPr>
              <p:cNvPr id="76" name="Freeform 76"/>
              <p:cNvSpPr/>
              <p:nvPr/>
            </p:nvSpPr>
            <p:spPr>
              <a:xfrm>
                <a:off x="0" y="0"/>
                <a:ext cx="1210453" cy="336124"/>
              </a:xfrm>
              <a:custGeom>
                <a:avLst/>
                <a:gdLst/>
                <a:ahLst/>
                <a:cxnLst/>
                <a:rect l="l" t="t" r="r" b="b"/>
                <a:pathLst>
                  <a:path w="1210453" h="336124">
                    <a:moveTo>
                      <a:pt x="0" y="0"/>
                    </a:moveTo>
                    <a:lnTo>
                      <a:pt x="1210453" y="0"/>
                    </a:lnTo>
                    <a:lnTo>
                      <a:pt x="1210453" y="336124"/>
                    </a:lnTo>
                    <a:lnTo>
                      <a:pt x="0" y="33612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77" name="TextBox 7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78" name="Group 78"/>
            <p:cNvGrpSpPr/>
            <p:nvPr/>
          </p:nvGrpSpPr>
          <p:grpSpPr>
            <a:xfrm rot="-10800000">
              <a:off x="5787777" y="244575"/>
              <a:ext cx="2594707" cy="796612"/>
              <a:chOff x="0" y="0"/>
              <a:chExt cx="797796" cy="244935"/>
            </a:xfrm>
          </p:grpSpPr>
          <p:sp>
            <p:nvSpPr>
              <p:cNvPr id="79" name="Freeform 79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80" name="TextBox 8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81" name="Group 81"/>
            <p:cNvGrpSpPr/>
            <p:nvPr/>
          </p:nvGrpSpPr>
          <p:grpSpPr>
            <a:xfrm rot="-10800000">
              <a:off x="6603995" y="1762932"/>
              <a:ext cx="2594707" cy="796612"/>
              <a:chOff x="0" y="0"/>
              <a:chExt cx="797796" cy="244935"/>
            </a:xfrm>
          </p:grpSpPr>
          <p:sp>
            <p:nvSpPr>
              <p:cNvPr id="82" name="Freeform 82"/>
              <p:cNvSpPr/>
              <p:nvPr/>
            </p:nvSpPr>
            <p:spPr>
              <a:xfrm>
                <a:off x="0" y="0"/>
                <a:ext cx="797796" cy="244935"/>
              </a:xfrm>
              <a:custGeom>
                <a:avLst/>
                <a:gdLst/>
                <a:ahLst/>
                <a:cxnLst/>
                <a:rect l="l" t="t" r="r" b="b"/>
                <a:pathLst>
                  <a:path w="797796" h="244935">
                    <a:moveTo>
                      <a:pt x="0" y="0"/>
                    </a:moveTo>
                    <a:lnTo>
                      <a:pt x="797796" y="0"/>
                    </a:lnTo>
                    <a:lnTo>
                      <a:pt x="797796" y="244935"/>
                    </a:lnTo>
                    <a:lnTo>
                      <a:pt x="0" y="24493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83" name="TextBox 8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41229" tIns="41229" rIns="41229" bIns="41229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84" name="Group 84"/>
          <p:cNvGrpSpPr/>
          <p:nvPr/>
        </p:nvGrpSpPr>
        <p:grpSpPr>
          <a:xfrm rot="-10800000">
            <a:off x="16799928" y="2730386"/>
            <a:ext cx="316637" cy="4826227"/>
            <a:chOff x="0" y="0"/>
            <a:chExt cx="97732" cy="1489651"/>
          </a:xfrm>
        </p:grpSpPr>
        <p:sp>
          <p:nvSpPr>
            <p:cNvPr id="85" name="Freeform 85"/>
            <p:cNvSpPr/>
            <p:nvPr/>
          </p:nvSpPr>
          <p:spPr>
            <a:xfrm>
              <a:off x="0" y="0"/>
              <a:ext cx="97732" cy="1489651"/>
            </a:xfrm>
            <a:custGeom>
              <a:avLst/>
              <a:gdLst/>
              <a:ahLst/>
              <a:cxnLst/>
              <a:rect l="l" t="t" r="r" b="b"/>
              <a:pathLst>
                <a:path w="97732" h="1489651">
                  <a:moveTo>
                    <a:pt x="0" y="0"/>
                  </a:moveTo>
                  <a:lnTo>
                    <a:pt x="97732" y="0"/>
                  </a:lnTo>
                  <a:lnTo>
                    <a:pt x="97732" y="1489651"/>
                  </a:lnTo>
                  <a:lnTo>
                    <a:pt x="0" y="1489651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86" name="TextBox 8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87" name="TextBox 87"/>
          <p:cNvSpPr txBox="1"/>
          <p:nvPr/>
        </p:nvSpPr>
        <p:spPr>
          <a:xfrm>
            <a:off x="7312615" y="2356875"/>
            <a:ext cx="8635313" cy="7399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39"/>
              </a:lnSpc>
            </a:pPr>
            <a:endParaRPr dirty="0"/>
          </a:p>
          <a:p>
            <a:pPr>
              <a:lnSpc>
                <a:spcPts val="4121"/>
              </a:lnSpc>
            </a:pPr>
            <a:endParaRPr dirty="0"/>
          </a:p>
          <a:p>
            <a:pPr>
              <a:lnSpc>
                <a:spcPts val="4063"/>
              </a:lnSpc>
            </a:pP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Mục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đích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ts val="4063"/>
              </a:lnSpc>
            </a:pP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063"/>
              </a:lnSpc>
            </a:pP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vi: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Internet.</a:t>
            </a:r>
          </a:p>
          <a:p>
            <a:pPr>
              <a:lnSpc>
                <a:spcPts val="4063"/>
              </a:lnSpc>
            </a:pP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4063"/>
              </a:lnSpc>
            </a:pP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internet </a:t>
            </a:r>
            <a:r>
              <a:rPr lang="en-US" sz="32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trananh.com.vn, vatgia.com, thegioididong.com.</a:t>
            </a:r>
          </a:p>
          <a:p>
            <a:pPr>
              <a:lnSpc>
                <a:spcPts val="4813"/>
              </a:lnSpc>
            </a:pPr>
            <a:endParaRPr lang="en-US" sz="2902" dirty="0">
              <a:solidFill>
                <a:srgbClr val="000000"/>
              </a:solidFill>
              <a:latin typeface="Montserrat"/>
            </a:endParaRPr>
          </a:p>
          <a:p>
            <a:pPr algn="just">
              <a:lnSpc>
                <a:spcPts val="3128"/>
              </a:lnSpc>
            </a:pPr>
            <a:endParaRPr lang="en-US" sz="2902" dirty="0">
              <a:solidFill>
                <a:srgbClr val="000000"/>
              </a:solidFill>
              <a:latin typeface="Montserrat"/>
            </a:endParaRPr>
          </a:p>
        </p:txBody>
      </p:sp>
      <p:sp>
        <p:nvSpPr>
          <p:cNvPr id="88" name="TextBox 88"/>
          <p:cNvSpPr txBox="1"/>
          <p:nvPr/>
        </p:nvSpPr>
        <p:spPr>
          <a:xfrm>
            <a:off x="7026950" y="1505077"/>
            <a:ext cx="9282664" cy="718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16"/>
              </a:lnSpc>
              <a:spcBef>
                <a:spcPct val="0"/>
              </a:spcBef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1.KHẢO SÁT YÊU CẦU HỆ THỐNG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07050" y="8855573"/>
            <a:ext cx="8521751" cy="2129215"/>
            <a:chOff x="0" y="0"/>
            <a:chExt cx="11362335" cy="2838953"/>
          </a:xfrm>
        </p:grpSpPr>
        <p:grpSp>
          <p:nvGrpSpPr>
            <p:cNvPr id="3" name="Group 3"/>
            <p:cNvGrpSpPr/>
            <p:nvPr/>
          </p:nvGrpSpPr>
          <p:grpSpPr>
            <a:xfrm>
              <a:off x="1726370" y="0"/>
              <a:ext cx="3500492" cy="1205899"/>
              <a:chOff x="0" y="0"/>
              <a:chExt cx="881682" cy="30373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7861843" y="1205899"/>
              <a:ext cx="3500492" cy="1205899"/>
              <a:chOff x="0" y="0"/>
              <a:chExt cx="881682" cy="3037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5867595" y="1633054"/>
              <a:ext cx="3500492" cy="1205899"/>
              <a:chOff x="0" y="0"/>
              <a:chExt cx="881682" cy="3037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5867595" y="1633054"/>
              <a:ext cx="3500492" cy="1205899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5089497" y="265771"/>
              <a:ext cx="3500492" cy="1608191"/>
              <a:chOff x="0" y="0"/>
              <a:chExt cx="881682" cy="40506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0" y="668063"/>
              <a:ext cx="3500492" cy="1205899"/>
              <a:chOff x="0" y="0"/>
              <a:chExt cx="881682" cy="303734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4361351" y="668063"/>
              <a:ext cx="3500492" cy="1205899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2617567" y="1205899"/>
              <a:ext cx="3591651" cy="1075672"/>
              <a:chOff x="0" y="0"/>
              <a:chExt cx="904642" cy="270933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867321" y="1633054"/>
              <a:ext cx="3500492" cy="648516"/>
              <a:chOff x="0" y="0"/>
              <a:chExt cx="881682" cy="163344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5"/>
                  </a:lnSpc>
                </a:pPr>
                <a:endParaRPr/>
              </a:p>
            </p:txBody>
          </p:sp>
        </p:grpSp>
      </p:grpSp>
      <p:grpSp>
        <p:nvGrpSpPr>
          <p:cNvPr id="30" name="Group 30"/>
          <p:cNvGrpSpPr/>
          <p:nvPr/>
        </p:nvGrpSpPr>
        <p:grpSpPr>
          <a:xfrm>
            <a:off x="17259300" y="3446258"/>
            <a:ext cx="1794284" cy="1794284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145074" y="-697788"/>
            <a:ext cx="8749976" cy="2186238"/>
            <a:chOff x="0" y="0"/>
            <a:chExt cx="11666635" cy="2914984"/>
          </a:xfrm>
        </p:grpSpPr>
        <p:grpSp>
          <p:nvGrpSpPr>
            <p:cNvPr id="34" name="Group 34"/>
            <p:cNvGrpSpPr/>
            <p:nvPr/>
          </p:nvGrpSpPr>
          <p:grpSpPr>
            <a:xfrm rot="-10800000">
              <a:off x="6299790" y="1676790"/>
              <a:ext cx="3594240" cy="1238195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10800000">
              <a:off x="0" y="438595"/>
              <a:ext cx="3594240" cy="1238195"/>
              <a:chOff x="0" y="0"/>
              <a:chExt cx="881682" cy="3037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10800000">
              <a:off x="2047657" y="0"/>
              <a:ext cx="3594240" cy="123819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2047657" y="0"/>
              <a:ext cx="3594240" cy="123819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2846594" y="990835"/>
              <a:ext cx="3594240" cy="1651260"/>
              <a:chOff x="0" y="0"/>
              <a:chExt cx="881682" cy="405061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8072394" y="990835"/>
              <a:ext cx="3594240" cy="123819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594240" y="990835"/>
              <a:ext cx="3594240" cy="1238195"/>
              <a:chOff x="0" y="0"/>
              <a:chExt cx="881682" cy="303734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5291125" y="572310"/>
              <a:ext cx="3687841" cy="1104480"/>
              <a:chOff x="0" y="0"/>
              <a:chExt cx="904642" cy="270933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7181846" y="572310"/>
              <a:ext cx="3594240" cy="665884"/>
              <a:chOff x="0" y="0"/>
              <a:chExt cx="881682" cy="16334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1" name="Group 61"/>
          <p:cNvGrpSpPr/>
          <p:nvPr/>
        </p:nvGrpSpPr>
        <p:grpSpPr>
          <a:xfrm>
            <a:off x="9144000" y="9258300"/>
            <a:ext cx="1448644" cy="1448644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63" name="TextBox 6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 rot="-10800000">
            <a:off x="794181" y="2272619"/>
            <a:ext cx="316637" cy="4141561"/>
            <a:chOff x="0" y="0"/>
            <a:chExt cx="97732" cy="1278324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97732" cy="1278324"/>
            </a:xfrm>
            <a:custGeom>
              <a:avLst/>
              <a:gdLst/>
              <a:ahLst/>
              <a:cxnLst/>
              <a:rect l="l" t="t" r="r" b="b"/>
              <a:pathLst>
                <a:path w="97732" h="1278324">
                  <a:moveTo>
                    <a:pt x="0" y="0"/>
                  </a:moveTo>
                  <a:lnTo>
                    <a:pt x="97732" y="0"/>
                  </a:lnTo>
                  <a:lnTo>
                    <a:pt x="97732" y="1278324"/>
                  </a:lnTo>
                  <a:lnTo>
                    <a:pt x="0" y="1278324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pic>
        <p:nvPicPr>
          <p:cNvPr id="67" name="Picture 67"/>
          <p:cNvPicPr>
            <a:picLocks noChangeAspect="1"/>
          </p:cNvPicPr>
          <p:nvPr/>
        </p:nvPicPr>
        <p:blipFill>
          <a:blip r:embed="rId2"/>
          <a:srcRect l="7351" r="7351"/>
          <a:stretch>
            <a:fillRect/>
          </a:stretch>
        </p:blipFill>
        <p:spPr>
          <a:xfrm>
            <a:off x="9868322" y="4565864"/>
            <a:ext cx="8419678" cy="5746101"/>
          </a:xfrm>
          <a:prstGeom prst="rect">
            <a:avLst/>
          </a:prstGeom>
        </p:spPr>
      </p:pic>
      <p:grpSp>
        <p:nvGrpSpPr>
          <p:cNvPr id="68" name="Group 68"/>
          <p:cNvGrpSpPr/>
          <p:nvPr/>
        </p:nvGrpSpPr>
        <p:grpSpPr>
          <a:xfrm>
            <a:off x="1808315" y="2279763"/>
            <a:ext cx="9575755" cy="5080128"/>
            <a:chOff x="0" y="47625"/>
            <a:chExt cx="12767674" cy="6773504"/>
          </a:xfrm>
        </p:grpSpPr>
        <p:sp>
          <p:nvSpPr>
            <p:cNvPr id="69" name="TextBox 69"/>
            <p:cNvSpPr txBox="1"/>
            <p:nvPr/>
          </p:nvSpPr>
          <p:spPr>
            <a:xfrm>
              <a:off x="0" y="47625"/>
              <a:ext cx="12449013" cy="16223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98"/>
                </a:lnSpc>
              </a:pPr>
              <a:r>
                <a:rPr lang="en-US" sz="4271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2. XÁC ĐỊNH CÁC YÊU CẦU CỦA HỆ THỐNG </a:t>
              </a:r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0" y="2169684"/>
              <a:ext cx="12767674" cy="4651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77545" lvl="1">
                <a:lnSpc>
                  <a:spcPts val="4896"/>
                </a:lnSpc>
              </a:pP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1.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Yêu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cầu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chung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về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: </a:t>
              </a:r>
            </a:p>
            <a:p>
              <a:pPr>
                <a:lnSpc>
                  <a:spcPts val="4896"/>
                </a:lnSpc>
              </a:pP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Quản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trị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  <a:p>
              <a:pPr>
                <a:lnSpc>
                  <a:spcPts val="4896"/>
                </a:lnSpc>
              </a:pP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Nhóm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người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dùng</a:t>
              </a:r>
              <a:endParaRPr lang="en-US" sz="3497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ts val="4896"/>
                </a:lnSpc>
              </a:pPr>
              <a:endParaRPr lang="en-US" sz="3497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ts val="4896"/>
                </a:lnSpc>
              </a:pP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2.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Yêu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cầu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cụ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thể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từng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chức</a:t>
              </a:r>
              <a:r>
                <a:rPr lang="en-US" sz="3497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497" b="1" dirty="0" err="1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năng</a:t>
              </a:r>
              <a:endParaRPr lang="en-US" sz="3497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ts val="2717"/>
                </a:lnSpc>
              </a:pPr>
              <a:endParaRPr lang="en-US" sz="3497" dirty="0">
                <a:solidFill>
                  <a:srgbClr val="000000"/>
                </a:solidFill>
                <a:latin typeface="Montserrat Classic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05100" y="1285050"/>
            <a:ext cx="9666748" cy="2148132"/>
            <a:chOff x="0" y="0"/>
            <a:chExt cx="12888997" cy="2864177"/>
          </a:xfrm>
        </p:grpSpPr>
        <p:sp>
          <p:nvSpPr>
            <p:cNvPr id="3" name="TextBox 3"/>
            <p:cNvSpPr txBox="1"/>
            <p:nvPr/>
          </p:nvSpPr>
          <p:spPr>
            <a:xfrm>
              <a:off x="0" y="47625"/>
              <a:ext cx="12888997" cy="16003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99"/>
                </a:lnSpc>
              </a:pPr>
              <a:r>
                <a:rPr lang="en-US" sz="4272" b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 XÁC ĐỊNH CÁC YÊU CẦU KỸ THUẬT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94506"/>
              <a:ext cx="10203713" cy="8696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41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902043" y="8244878"/>
            <a:ext cx="11046043" cy="2759926"/>
            <a:chOff x="0" y="0"/>
            <a:chExt cx="14728058" cy="3679901"/>
          </a:xfrm>
        </p:grpSpPr>
        <p:grpSp>
          <p:nvGrpSpPr>
            <p:cNvPr id="6" name="Group 6"/>
            <p:cNvGrpSpPr/>
            <p:nvPr/>
          </p:nvGrpSpPr>
          <p:grpSpPr>
            <a:xfrm>
              <a:off x="2237750" y="0"/>
              <a:ext cx="4537399" cy="1563107"/>
              <a:chOff x="0" y="0"/>
              <a:chExt cx="881682" cy="30373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0190659" y="1563107"/>
              <a:ext cx="4537399" cy="1563107"/>
              <a:chOff x="0" y="0"/>
              <a:chExt cx="881682" cy="303734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7605679" y="2116794"/>
              <a:ext cx="4537399" cy="1563107"/>
              <a:chOff x="0" y="0"/>
              <a:chExt cx="881682" cy="303734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7605679" y="2116794"/>
              <a:ext cx="4537399" cy="1563107"/>
              <a:chOff x="0" y="0"/>
              <a:chExt cx="881682" cy="303734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6597095" y="344497"/>
              <a:ext cx="4537399" cy="2084565"/>
              <a:chOff x="0" y="0"/>
              <a:chExt cx="881682" cy="405061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0" y="865955"/>
              <a:ext cx="4537399" cy="1563107"/>
              <a:chOff x="0" y="0"/>
              <a:chExt cx="881682" cy="30373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5653259" y="865955"/>
              <a:ext cx="4537399" cy="1563107"/>
              <a:chOff x="0" y="0"/>
              <a:chExt cx="881682" cy="303734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>
              <a:off x="3392936" y="1563107"/>
              <a:ext cx="4655561" cy="1394304"/>
              <a:chOff x="0" y="0"/>
              <a:chExt cx="904642" cy="270933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1124236" y="2116794"/>
              <a:ext cx="4537399" cy="840618"/>
              <a:chOff x="0" y="0"/>
              <a:chExt cx="881682" cy="163344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10565900" y="-717803"/>
            <a:ext cx="9272000" cy="2316669"/>
            <a:chOff x="0" y="0"/>
            <a:chExt cx="12362667" cy="3088893"/>
          </a:xfrm>
        </p:grpSpPr>
        <p:grpSp>
          <p:nvGrpSpPr>
            <p:cNvPr id="34" name="Group 34"/>
            <p:cNvGrpSpPr/>
            <p:nvPr/>
          </p:nvGrpSpPr>
          <p:grpSpPr>
            <a:xfrm rot="-10800000">
              <a:off x="6675636" y="1776827"/>
              <a:ext cx="3808673" cy="1312065"/>
              <a:chOff x="0" y="0"/>
              <a:chExt cx="881682" cy="303734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-10800000">
              <a:off x="0" y="464762"/>
              <a:ext cx="3808673" cy="1312065"/>
              <a:chOff x="0" y="0"/>
              <a:chExt cx="881682" cy="303734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-10800000">
              <a:off x="2169820" y="0"/>
              <a:ext cx="3808673" cy="1312065"/>
              <a:chOff x="0" y="0"/>
              <a:chExt cx="881682" cy="303734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-10800000">
              <a:off x="3016422" y="1049948"/>
              <a:ext cx="3808673" cy="1749775"/>
              <a:chOff x="0" y="0"/>
              <a:chExt cx="881682" cy="405061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81682" cy="405061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405061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405061"/>
                    </a:lnTo>
                    <a:lnTo>
                      <a:pt x="0" y="405061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-10800000">
              <a:off x="8553994" y="1049948"/>
              <a:ext cx="3808673" cy="1312065"/>
              <a:chOff x="0" y="0"/>
              <a:chExt cx="881682" cy="303734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2" name="Group 52"/>
            <p:cNvGrpSpPr/>
            <p:nvPr/>
          </p:nvGrpSpPr>
          <p:grpSpPr>
            <a:xfrm rot="-10800000">
              <a:off x="3808673" y="1049948"/>
              <a:ext cx="3808673" cy="1312065"/>
              <a:chOff x="0" y="0"/>
              <a:chExt cx="881682" cy="303734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81682" cy="30373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30373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303734"/>
                    </a:lnTo>
                    <a:lnTo>
                      <a:pt x="0" y="30373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-10800000">
              <a:off x="5606794" y="606454"/>
              <a:ext cx="3907858" cy="1170373"/>
              <a:chOff x="0" y="0"/>
              <a:chExt cx="904642" cy="270933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90464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904642" h="270933">
                    <a:moveTo>
                      <a:pt x="0" y="0"/>
                    </a:moveTo>
                    <a:lnTo>
                      <a:pt x="904642" y="0"/>
                    </a:lnTo>
                    <a:lnTo>
                      <a:pt x="90464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003C8D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-10800000">
              <a:off x="7610315" y="606454"/>
              <a:ext cx="3808673" cy="705611"/>
              <a:chOff x="0" y="0"/>
              <a:chExt cx="881682" cy="163344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81682" cy="163344"/>
              </a:xfrm>
              <a:custGeom>
                <a:avLst/>
                <a:gdLst/>
                <a:ahLst/>
                <a:cxnLst/>
                <a:rect l="l" t="t" r="r" b="b"/>
                <a:pathLst>
                  <a:path w="881682" h="163344">
                    <a:moveTo>
                      <a:pt x="0" y="0"/>
                    </a:moveTo>
                    <a:lnTo>
                      <a:pt x="881682" y="0"/>
                    </a:lnTo>
                    <a:lnTo>
                      <a:pt x="881682" y="163344"/>
                    </a:lnTo>
                    <a:lnTo>
                      <a:pt x="0" y="163344"/>
                    </a:ln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74"/>
                  </a:lnSpc>
                </a:pPr>
                <a:endParaRPr/>
              </a:p>
            </p:txBody>
          </p:sp>
        </p:grpSp>
      </p:grpSp>
      <p:grpSp>
        <p:nvGrpSpPr>
          <p:cNvPr id="61" name="Group 61"/>
          <p:cNvGrpSpPr/>
          <p:nvPr/>
        </p:nvGrpSpPr>
        <p:grpSpPr>
          <a:xfrm rot="-10800000">
            <a:off x="2004428" y="809878"/>
            <a:ext cx="316637" cy="3468461"/>
            <a:chOff x="0" y="0"/>
            <a:chExt cx="97732" cy="1070567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97732" cy="1070567"/>
            </a:xfrm>
            <a:custGeom>
              <a:avLst/>
              <a:gdLst/>
              <a:ahLst/>
              <a:cxnLst/>
              <a:rect l="l" t="t" r="r" b="b"/>
              <a:pathLst>
                <a:path w="97732" h="1070567">
                  <a:moveTo>
                    <a:pt x="0" y="0"/>
                  </a:moveTo>
                  <a:lnTo>
                    <a:pt x="97732" y="0"/>
                  </a:lnTo>
                  <a:lnTo>
                    <a:pt x="97732" y="1070567"/>
                  </a:lnTo>
                  <a:lnTo>
                    <a:pt x="0" y="1070567"/>
                  </a:lnTo>
                  <a:close/>
                </a:path>
              </a:pathLst>
            </a:custGeom>
            <a:solidFill>
              <a:srgbClr val="003C8D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>
            <a:off x="14363838" y="2069339"/>
            <a:ext cx="1599924" cy="1599924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003C8D"/>
              </a:solidFill>
            </a:ln>
          </p:spPr>
        </p:sp>
        <p:sp>
          <p:nvSpPr>
            <p:cNvPr id="66" name="TextBox 6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-1186286" y="4887880"/>
            <a:ext cx="3190714" cy="3190714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FFFF"/>
            </a:solidFill>
            <a:ln w="123825">
              <a:solidFill>
                <a:srgbClr val="003C8D"/>
              </a:solidFill>
            </a:ln>
          </p:spPr>
        </p:sp>
        <p:sp>
          <p:nvSpPr>
            <p:cNvPr id="69" name="TextBox 6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pic>
        <p:nvPicPr>
          <p:cNvPr id="70" name="Picture 70"/>
          <p:cNvPicPr>
            <a:picLocks noChangeAspect="1"/>
          </p:cNvPicPr>
          <p:nvPr/>
        </p:nvPicPr>
        <p:blipFill>
          <a:blip r:embed="rId2"/>
          <a:srcRect l="437" t="1852" b="9256"/>
          <a:stretch>
            <a:fillRect/>
          </a:stretch>
        </p:blipFill>
        <p:spPr>
          <a:xfrm>
            <a:off x="11001319" y="3021701"/>
            <a:ext cx="7286681" cy="7265299"/>
          </a:xfrm>
          <a:prstGeom prst="rect">
            <a:avLst/>
          </a:prstGeom>
        </p:spPr>
      </p:pic>
      <p:pic>
        <p:nvPicPr>
          <p:cNvPr id="71" name="Picture 7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057037" y="5143500"/>
            <a:ext cx="6086963" cy="4356165"/>
          </a:xfrm>
          <a:prstGeom prst="rect">
            <a:avLst/>
          </a:prstGeom>
        </p:spPr>
      </p:pic>
      <p:sp>
        <p:nvSpPr>
          <p:cNvPr id="72" name="TextBox 72"/>
          <p:cNvSpPr txBox="1"/>
          <p:nvPr/>
        </p:nvSpPr>
        <p:spPr>
          <a:xfrm>
            <a:off x="3220817" y="2506009"/>
            <a:ext cx="7780502" cy="1487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8"/>
              </a:lnSpc>
            </a:pPr>
            <a:r>
              <a:rPr lang="en-US" sz="2332" dirty="0">
                <a:solidFill>
                  <a:srgbClr val="000000"/>
                </a:solidFill>
                <a:latin typeface="Montserrat"/>
              </a:rPr>
              <a:t> </a:t>
            </a:r>
          </a:p>
          <a:p>
            <a:pPr marL="755651" lvl="1" indent="-377825">
              <a:lnSpc>
                <a:spcPts val="5250"/>
              </a:lnSpc>
              <a:buFont typeface="Arial"/>
              <a:buChar char="•"/>
            </a:pP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5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2513"/>
              </a:lnSpc>
            </a:pPr>
            <a:endParaRPr lang="en-US" sz="3500" dirty="0">
              <a:solidFill>
                <a:srgbClr val="000000"/>
              </a:solidFill>
              <a:latin typeface="Neue Einstellung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415</Words>
  <Application>Microsoft Office PowerPoint</Application>
  <PresentationFormat>Custom</PresentationFormat>
  <Paragraphs>48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Times New Roman</vt:lpstr>
      <vt:lpstr>Poppins Medium Bold</vt:lpstr>
      <vt:lpstr>Poppins</vt:lpstr>
      <vt:lpstr>Calibri</vt:lpstr>
      <vt:lpstr>Neue Einstellung Bold</vt:lpstr>
      <vt:lpstr>Arial</vt:lpstr>
      <vt:lpstr>Montserrat</vt:lpstr>
      <vt:lpstr>Bebas Neue Cyrillic</vt:lpstr>
      <vt:lpstr>Montserrat Classic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 CLOTHES ONLINE</dc:title>
  <dc:creator>Hoàng Sơn</dc:creator>
  <cp:lastModifiedBy>Nghia Nguyen</cp:lastModifiedBy>
  <cp:revision>4</cp:revision>
  <dcterms:created xsi:type="dcterms:W3CDTF">2006-08-16T00:00:00Z</dcterms:created>
  <dcterms:modified xsi:type="dcterms:W3CDTF">2023-03-01T10:10:51Z</dcterms:modified>
  <dc:identifier>DAFb2HHNUhQ</dc:identifier>
</cp:coreProperties>
</file>

<file path=docProps/thumbnail.jpeg>
</file>